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34535" autoAdjust="0"/>
    <p:restoredTop sz="86420" autoAdjust="0"/>
  </p:normalViewPr>
  <p:slideViewPr>
    <p:cSldViewPr snapToGrid="0" snapToObjects="1">
      <p:cViewPr varScale="1">
        <p:scale>
          <a:sx n="86" d="100"/>
          <a:sy n="86" d="100"/>
        </p:scale>
        <p:origin x="-352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CF06FD-F3E2-6E48-8086-2B614B5D4C77}" type="doc">
      <dgm:prSet loTypeId="urn:microsoft.com/office/officeart/2005/8/layout/hierarchy2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2FCFEB8-4C97-2844-8840-042D4A49C025}">
      <dgm:prSet/>
      <dgm:spPr/>
      <dgm:t>
        <a:bodyPr/>
        <a:lstStyle/>
        <a:p>
          <a:r>
            <a:rPr lang="en-US" dirty="0" smtClean="0"/>
            <a:t>Machu Picchu Design</a:t>
          </a:r>
          <a:endParaRPr lang="en-US" dirty="0"/>
        </a:p>
      </dgm:t>
    </dgm:pt>
    <dgm:pt modelId="{F779DA32-C008-F14D-A776-388050EBFFBB}" type="parTrans" cxnId="{35AE73B1-D3ED-A44A-982D-74ABA39688DF}">
      <dgm:prSet/>
      <dgm:spPr/>
      <dgm:t>
        <a:bodyPr/>
        <a:lstStyle/>
        <a:p>
          <a:endParaRPr lang="en-US"/>
        </a:p>
      </dgm:t>
    </dgm:pt>
    <dgm:pt modelId="{56EB9ABF-4F36-B642-9FCE-AE7FD035B1C7}" type="sibTrans" cxnId="{35AE73B1-D3ED-A44A-982D-74ABA39688DF}">
      <dgm:prSet/>
      <dgm:spPr/>
      <dgm:t>
        <a:bodyPr/>
        <a:lstStyle/>
        <a:p>
          <a:endParaRPr lang="en-US"/>
        </a:p>
      </dgm:t>
    </dgm:pt>
    <dgm:pt modelId="{8D69E7C0-6E7E-D949-8BCC-66CBB1EA8677}">
      <dgm:prSet/>
      <dgm:spPr/>
      <dgm:t>
        <a:bodyPr/>
        <a:lstStyle/>
        <a:p>
          <a:r>
            <a:rPr lang="en-US" dirty="0" smtClean="0"/>
            <a:t>Urban Sector</a:t>
          </a:r>
          <a:endParaRPr lang="en-US" dirty="0"/>
        </a:p>
      </dgm:t>
    </dgm:pt>
    <dgm:pt modelId="{9CA00B9D-17C5-BB44-BD25-C611C4DEC6E5}" type="parTrans" cxnId="{E1AA8E48-9E2C-D54B-8AE9-A0FBDC1B3E6A}">
      <dgm:prSet/>
      <dgm:spPr/>
      <dgm:t>
        <a:bodyPr/>
        <a:lstStyle/>
        <a:p>
          <a:endParaRPr lang="en-US"/>
        </a:p>
      </dgm:t>
    </dgm:pt>
    <dgm:pt modelId="{A3540008-9B96-7742-B758-24233BEACBDE}" type="sibTrans" cxnId="{E1AA8E48-9E2C-D54B-8AE9-A0FBDC1B3E6A}">
      <dgm:prSet/>
      <dgm:spPr/>
      <dgm:t>
        <a:bodyPr/>
        <a:lstStyle/>
        <a:p>
          <a:endParaRPr lang="en-US"/>
        </a:p>
      </dgm:t>
    </dgm:pt>
    <dgm:pt modelId="{ACB9BABD-0639-8040-99FD-111FC8823FC0}">
      <dgm:prSet/>
      <dgm:spPr/>
      <dgm:t>
        <a:bodyPr/>
        <a:lstStyle/>
        <a:p>
          <a:r>
            <a:rPr lang="en-US" dirty="0" smtClean="0"/>
            <a:t>Agricultural Sector</a:t>
          </a:r>
          <a:endParaRPr lang="en-US" dirty="0"/>
        </a:p>
      </dgm:t>
    </dgm:pt>
    <dgm:pt modelId="{9AC50217-5079-DA42-A031-254160F5C28A}" type="parTrans" cxnId="{AA24E70E-9364-9B41-9CF8-D42D13743BAA}">
      <dgm:prSet/>
      <dgm:spPr/>
      <dgm:t>
        <a:bodyPr/>
        <a:lstStyle/>
        <a:p>
          <a:endParaRPr lang="en-US"/>
        </a:p>
      </dgm:t>
    </dgm:pt>
    <dgm:pt modelId="{F97CC607-45DE-2F4B-9E0A-6350E2784561}" type="sibTrans" cxnId="{AA24E70E-9364-9B41-9CF8-D42D13743BAA}">
      <dgm:prSet/>
      <dgm:spPr/>
      <dgm:t>
        <a:bodyPr/>
        <a:lstStyle/>
        <a:p>
          <a:endParaRPr lang="en-US"/>
        </a:p>
      </dgm:t>
    </dgm:pt>
    <dgm:pt modelId="{8141EDE1-1197-8A43-A0D5-C2318B58E2B1}">
      <dgm:prSet/>
      <dgm:spPr/>
      <dgm:t>
        <a:bodyPr/>
        <a:lstStyle/>
        <a:p>
          <a:r>
            <a:rPr lang="en-US" dirty="0" smtClean="0"/>
            <a:t>Upper Half</a:t>
          </a:r>
          <a:endParaRPr lang="en-US" dirty="0"/>
        </a:p>
      </dgm:t>
    </dgm:pt>
    <dgm:pt modelId="{281EE378-5582-7E40-A87D-EF7C67EF7C42}" type="parTrans" cxnId="{940DEDB9-6556-A343-9065-1896390364BC}">
      <dgm:prSet/>
      <dgm:spPr/>
      <dgm:t>
        <a:bodyPr/>
        <a:lstStyle/>
        <a:p>
          <a:endParaRPr lang="en-US"/>
        </a:p>
      </dgm:t>
    </dgm:pt>
    <dgm:pt modelId="{02FED661-BD56-F846-A677-A7CC77D8C06E}" type="sibTrans" cxnId="{940DEDB9-6556-A343-9065-1896390364BC}">
      <dgm:prSet/>
      <dgm:spPr/>
      <dgm:t>
        <a:bodyPr/>
        <a:lstStyle/>
        <a:p>
          <a:endParaRPr lang="en-US"/>
        </a:p>
      </dgm:t>
    </dgm:pt>
    <dgm:pt modelId="{26D6DF39-294E-404E-80D6-454C45033F65}">
      <dgm:prSet/>
      <dgm:spPr/>
      <dgm:t>
        <a:bodyPr/>
        <a:lstStyle/>
        <a:p>
          <a:r>
            <a:rPr lang="en-US" dirty="0" smtClean="0"/>
            <a:t>Lower Half</a:t>
          </a:r>
          <a:endParaRPr lang="en-US" dirty="0"/>
        </a:p>
      </dgm:t>
    </dgm:pt>
    <dgm:pt modelId="{DA96BA3F-7F59-0D46-8586-0B0A9506D8C8}" type="parTrans" cxnId="{0510F90D-97E1-3145-978F-FD069A12A3CC}">
      <dgm:prSet/>
      <dgm:spPr/>
      <dgm:t>
        <a:bodyPr/>
        <a:lstStyle/>
        <a:p>
          <a:endParaRPr lang="en-US"/>
        </a:p>
      </dgm:t>
    </dgm:pt>
    <dgm:pt modelId="{C1E86600-B387-AD42-AE87-703DC7A6F1E4}" type="sibTrans" cxnId="{0510F90D-97E1-3145-978F-FD069A12A3CC}">
      <dgm:prSet/>
      <dgm:spPr/>
      <dgm:t>
        <a:bodyPr/>
        <a:lstStyle/>
        <a:p>
          <a:endParaRPr lang="en-US"/>
        </a:p>
      </dgm:t>
    </dgm:pt>
    <dgm:pt modelId="{1C1544A9-F877-324E-8434-41D1A4DF8A9A}">
      <dgm:prSet/>
      <dgm:spPr/>
      <dgm:t>
        <a:bodyPr/>
        <a:lstStyle/>
        <a:p>
          <a:r>
            <a:rPr lang="en-US" dirty="0" smtClean="0"/>
            <a:t>5 sections &amp; 40 terraces</a:t>
          </a:r>
          <a:endParaRPr lang="en-US" dirty="0"/>
        </a:p>
      </dgm:t>
    </dgm:pt>
    <dgm:pt modelId="{5AC23139-086F-954D-93E4-4871E30161FA}" type="parTrans" cxnId="{55C54647-B119-DE4E-96FF-EA9099E30BCA}">
      <dgm:prSet/>
      <dgm:spPr/>
      <dgm:t>
        <a:bodyPr/>
        <a:lstStyle/>
        <a:p>
          <a:endParaRPr lang="en-US"/>
        </a:p>
      </dgm:t>
    </dgm:pt>
    <dgm:pt modelId="{02DAF098-D854-1F4C-AB6D-8EA37F91873C}" type="sibTrans" cxnId="{55C54647-B119-DE4E-96FF-EA9099E30BCA}">
      <dgm:prSet/>
      <dgm:spPr/>
      <dgm:t>
        <a:bodyPr/>
        <a:lstStyle/>
        <a:p>
          <a:endParaRPr lang="en-US"/>
        </a:p>
      </dgm:t>
    </dgm:pt>
    <dgm:pt modelId="{476C8D90-2C2A-DB44-8D01-D78884B418CE}">
      <dgm:prSet/>
      <dgm:spPr/>
      <dgm:t>
        <a:bodyPr/>
        <a:lstStyle/>
        <a:p>
          <a:r>
            <a:rPr lang="en-US" dirty="0" smtClean="0"/>
            <a:t>7 sections &amp; 80 terraces</a:t>
          </a:r>
          <a:endParaRPr lang="en-US" dirty="0"/>
        </a:p>
      </dgm:t>
    </dgm:pt>
    <dgm:pt modelId="{013BDCEE-B492-D64D-977C-C7152C899680}" type="parTrans" cxnId="{94F4AA94-6B9D-7B4A-AB5C-AF7194648D02}">
      <dgm:prSet/>
      <dgm:spPr/>
      <dgm:t>
        <a:bodyPr/>
        <a:lstStyle/>
        <a:p>
          <a:endParaRPr lang="en-US"/>
        </a:p>
      </dgm:t>
    </dgm:pt>
    <dgm:pt modelId="{85029035-EF74-DD4C-8D4A-FFF052C26718}" type="sibTrans" cxnId="{94F4AA94-6B9D-7B4A-AB5C-AF7194648D02}">
      <dgm:prSet/>
      <dgm:spPr/>
      <dgm:t>
        <a:bodyPr/>
        <a:lstStyle/>
        <a:p>
          <a:endParaRPr lang="en-US"/>
        </a:p>
      </dgm:t>
    </dgm:pt>
    <dgm:pt modelId="{D69323E4-055B-A84F-AB96-C8BD77D149C9}">
      <dgm:prSet/>
      <dgm:spPr/>
      <dgm:t>
        <a:bodyPr/>
        <a:lstStyle/>
        <a:p>
          <a:r>
            <a:rPr lang="en-US" dirty="0" smtClean="0"/>
            <a:t>Sacred District</a:t>
          </a:r>
          <a:endParaRPr lang="en-US" dirty="0"/>
        </a:p>
      </dgm:t>
    </dgm:pt>
    <dgm:pt modelId="{085550A5-228D-C64B-8380-40CE001F9F9B}" type="parTrans" cxnId="{C998EA18-F31C-754E-84E1-13F9E6D63735}">
      <dgm:prSet/>
      <dgm:spPr/>
      <dgm:t>
        <a:bodyPr/>
        <a:lstStyle/>
        <a:p>
          <a:endParaRPr lang="en-US"/>
        </a:p>
      </dgm:t>
    </dgm:pt>
    <dgm:pt modelId="{EE58EA02-CCB3-8F41-9164-AB247FC81EFC}" type="sibTrans" cxnId="{C998EA18-F31C-754E-84E1-13F9E6D63735}">
      <dgm:prSet/>
      <dgm:spPr/>
      <dgm:t>
        <a:bodyPr/>
        <a:lstStyle/>
        <a:p>
          <a:endParaRPr lang="en-US"/>
        </a:p>
      </dgm:t>
    </dgm:pt>
    <dgm:pt modelId="{B8451063-AE50-AE43-BFEF-E8E20D4D1CE8}">
      <dgm:prSet/>
      <dgm:spPr/>
      <dgm:t>
        <a:bodyPr/>
        <a:lstStyle/>
        <a:p>
          <a:r>
            <a:rPr lang="en-US" dirty="0" smtClean="0"/>
            <a:t>Popular District</a:t>
          </a:r>
          <a:endParaRPr lang="en-US" dirty="0"/>
        </a:p>
      </dgm:t>
    </dgm:pt>
    <dgm:pt modelId="{4AA2A8F5-013D-DA45-9E81-84397E4CA12C}" type="parTrans" cxnId="{A3E52712-A786-9F42-8841-2F857D05DF5B}">
      <dgm:prSet/>
      <dgm:spPr/>
      <dgm:t>
        <a:bodyPr/>
        <a:lstStyle/>
        <a:p>
          <a:endParaRPr lang="en-US"/>
        </a:p>
      </dgm:t>
    </dgm:pt>
    <dgm:pt modelId="{D52EB44E-4544-7A43-8342-EFAAD2C888EA}" type="sibTrans" cxnId="{A3E52712-A786-9F42-8841-2F857D05DF5B}">
      <dgm:prSet/>
      <dgm:spPr/>
      <dgm:t>
        <a:bodyPr/>
        <a:lstStyle/>
        <a:p>
          <a:endParaRPr lang="en-US"/>
        </a:p>
      </dgm:t>
    </dgm:pt>
    <dgm:pt modelId="{8D7CF0D4-7341-A64C-9992-27C9A06639CF}">
      <dgm:prSet/>
      <dgm:spPr/>
      <dgm:t>
        <a:bodyPr/>
        <a:lstStyle/>
        <a:p>
          <a:r>
            <a:rPr lang="en-US" dirty="0" smtClean="0"/>
            <a:t>Royalty District</a:t>
          </a:r>
          <a:endParaRPr lang="en-US" dirty="0"/>
        </a:p>
      </dgm:t>
    </dgm:pt>
    <dgm:pt modelId="{EF9EFE87-04F8-704B-8AAF-490407E267A8}" type="parTrans" cxnId="{7165222D-78E7-9F4D-A2B8-1A262C6FFCB8}">
      <dgm:prSet/>
      <dgm:spPr/>
      <dgm:t>
        <a:bodyPr/>
        <a:lstStyle/>
        <a:p>
          <a:endParaRPr lang="en-US"/>
        </a:p>
      </dgm:t>
    </dgm:pt>
    <dgm:pt modelId="{F8D60F6F-71CA-6447-95E4-49439B42A24D}" type="sibTrans" cxnId="{7165222D-78E7-9F4D-A2B8-1A262C6FFCB8}">
      <dgm:prSet/>
      <dgm:spPr/>
      <dgm:t>
        <a:bodyPr/>
        <a:lstStyle/>
        <a:p>
          <a:endParaRPr lang="en-US"/>
        </a:p>
      </dgm:t>
    </dgm:pt>
    <dgm:pt modelId="{CFA1AFA5-B27E-0347-9AD3-68C287F2E2EE}">
      <dgm:prSet/>
      <dgm:spPr/>
      <dgm:t>
        <a:bodyPr/>
        <a:lstStyle/>
        <a:p>
          <a:r>
            <a:rPr lang="en-US" dirty="0" smtClean="0"/>
            <a:t>Low Class, Common people lived</a:t>
          </a:r>
          <a:endParaRPr lang="en-US" dirty="0"/>
        </a:p>
      </dgm:t>
    </dgm:pt>
    <dgm:pt modelId="{930AE577-CF2B-DA49-A2AB-7ACC01F17578}" type="parTrans" cxnId="{764E8B58-4A28-9341-A092-7B04DA64F604}">
      <dgm:prSet/>
      <dgm:spPr/>
      <dgm:t>
        <a:bodyPr/>
        <a:lstStyle/>
        <a:p>
          <a:endParaRPr lang="en-US"/>
        </a:p>
      </dgm:t>
    </dgm:pt>
    <dgm:pt modelId="{0647CDF0-3339-0546-93B8-85608A4C9284}" type="sibTrans" cxnId="{764E8B58-4A28-9341-A092-7B04DA64F604}">
      <dgm:prSet/>
      <dgm:spPr/>
      <dgm:t>
        <a:bodyPr/>
        <a:lstStyle/>
        <a:p>
          <a:endParaRPr lang="en-US"/>
        </a:p>
      </dgm:t>
    </dgm:pt>
    <dgm:pt modelId="{84AA84AF-8F94-104F-86AE-778133742B10}">
      <dgm:prSet/>
      <dgm:spPr/>
      <dgm:t>
        <a:bodyPr/>
        <a:lstStyle/>
        <a:p>
          <a:r>
            <a:rPr lang="en-US" dirty="0" smtClean="0"/>
            <a:t>Holy Structures</a:t>
          </a:r>
          <a:endParaRPr lang="en-US" dirty="0"/>
        </a:p>
      </dgm:t>
    </dgm:pt>
    <dgm:pt modelId="{F8636D84-E4BB-3747-8CF5-3A40CD85FA5E}" type="parTrans" cxnId="{9A43D64D-1D7C-9B49-9B41-F5BF095F14EE}">
      <dgm:prSet/>
      <dgm:spPr/>
      <dgm:t>
        <a:bodyPr/>
        <a:lstStyle/>
        <a:p>
          <a:endParaRPr lang="en-US"/>
        </a:p>
      </dgm:t>
    </dgm:pt>
    <dgm:pt modelId="{8E04526D-C42B-E04F-9A77-63B9EAE9C506}" type="sibTrans" cxnId="{9A43D64D-1D7C-9B49-9B41-F5BF095F14EE}">
      <dgm:prSet/>
      <dgm:spPr/>
      <dgm:t>
        <a:bodyPr/>
        <a:lstStyle/>
        <a:p>
          <a:endParaRPr lang="en-US"/>
        </a:p>
      </dgm:t>
    </dgm:pt>
    <dgm:pt modelId="{C56766F4-EA4D-824E-BE42-8646690644F6}">
      <dgm:prSet/>
      <dgm:spPr/>
      <dgm:t>
        <a:bodyPr/>
        <a:lstStyle/>
        <a:p>
          <a:r>
            <a:rPr lang="en-US" dirty="0" smtClean="0"/>
            <a:t>Wealthy lived</a:t>
          </a:r>
          <a:endParaRPr lang="en-US" dirty="0"/>
        </a:p>
      </dgm:t>
    </dgm:pt>
    <dgm:pt modelId="{47D5E0EA-17E3-1E48-BA31-A5DE8D20153B}" type="parTrans" cxnId="{D8605661-AB1F-6C41-9825-E6C035A93BD5}">
      <dgm:prSet/>
      <dgm:spPr/>
      <dgm:t>
        <a:bodyPr/>
        <a:lstStyle/>
        <a:p>
          <a:endParaRPr lang="en-US"/>
        </a:p>
      </dgm:t>
    </dgm:pt>
    <dgm:pt modelId="{1C7E48B7-2B09-134D-8B42-D4A2182B962E}" type="sibTrans" cxnId="{D8605661-AB1F-6C41-9825-E6C035A93BD5}">
      <dgm:prSet/>
      <dgm:spPr/>
      <dgm:t>
        <a:bodyPr/>
        <a:lstStyle/>
        <a:p>
          <a:endParaRPr lang="en-US"/>
        </a:p>
      </dgm:t>
    </dgm:pt>
    <dgm:pt modelId="{0374D99E-DC9C-B144-902F-D6CFC8AF7515}">
      <dgm:prSet/>
      <dgm:spPr/>
      <dgm:t>
        <a:bodyPr/>
        <a:lstStyle/>
        <a:p>
          <a:r>
            <a:rPr lang="en-US" dirty="0" smtClean="0"/>
            <a:t>Food Storage </a:t>
          </a:r>
          <a:endParaRPr lang="en-US" dirty="0"/>
        </a:p>
      </dgm:t>
    </dgm:pt>
    <dgm:pt modelId="{E5C892B5-5BC5-AA45-8621-40784F0C4CF8}" type="parTrans" cxnId="{C360CFC8-9755-3F48-B20C-4C97718DE417}">
      <dgm:prSet/>
      <dgm:spPr/>
      <dgm:t>
        <a:bodyPr/>
        <a:lstStyle/>
        <a:p>
          <a:endParaRPr lang="en-US"/>
        </a:p>
      </dgm:t>
    </dgm:pt>
    <dgm:pt modelId="{428D8BCF-1EF3-1847-A810-DA8EEA4F373A}" type="sibTrans" cxnId="{C360CFC8-9755-3F48-B20C-4C97718DE417}">
      <dgm:prSet/>
      <dgm:spPr/>
      <dgm:t>
        <a:bodyPr/>
        <a:lstStyle/>
        <a:p>
          <a:endParaRPr lang="en-US"/>
        </a:p>
      </dgm:t>
    </dgm:pt>
    <dgm:pt modelId="{F4C793C5-5722-004F-8A39-2B4699C5F37C}">
      <dgm:prSet/>
      <dgm:spPr/>
      <dgm:t>
        <a:bodyPr/>
        <a:lstStyle/>
        <a:p>
          <a:r>
            <a:rPr lang="en-US" dirty="0" smtClean="0"/>
            <a:t>Priests lived</a:t>
          </a:r>
          <a:endParaRPr lang="en-US" dirty="0"/>
        </a:p>
      </dgm:t>
    </dgm:pt>
    <dgm:pt modelId="{BE76DCE5-94FB-EF47-A8F9-59BCA0067C99}" type="parTrans" cxnId="{05C971F0-0A0B-6646-B043-1F71677DB70B}">
      <dgm:prSet/>
      <dgm:spPr/>
      <dgm:t>
        <a:bodyPr/>
        <a:lstStyle/>
        <a:p>
          <a:endParaRPr lang="en-US"/>
        </a:p>
      </dgm:t>
    </dgm:pt>
    <dgm:pt modelId="{EEF3F565-A2F1-3443-8D6A-8E48832F27F6}" type="sibTrans" cxnId="{05C971F0-0A0B-6646-B043-1F71677DB70B}">
      <dgm:prSet/>
      <dgm:spPr/>
      <dgm:t>
        <a:bodyPr/>
        <a:lstStyle/>
        <a:p>
          <a:endParaRPr lang="en-US"/>
        </a:p>
      </dgm:t>
    </dgm:pt>
    <dgm:pt modelId="{2DA89FFD-F760-6942-847B-8FF79DB129EA}">
      <dgm:prSet/>
      <dgm:spPr/>
      <dgm:t>
        <a:bodyPr/>
        <a:lstStyle/>
        <a:p>
          <a:r>
            <a:rPr lang="en-US" dirty="0" smtClean="0"/>
            <a:t>Temple of the Sun</a:t>
          </a:r>
          <a:endParaRPr lang="en-US" dirty="0"/>
        </a:p>
      </dgm:t>
    </dgm:pt>
    <dgm:pt modelId="{13A0E199-D1A2-334D-BDDB-9709F384EFD8}" type="parTrans" cxnId="{46011802-D204-CD48-ABB2-FC39D5C3BB62}">
      <dgm:prSet/>
      <dgm:spPr/>
      <dgm:t>
        <a:bodyPr/>
        <a:lstStyle/>
        <a:p>
          <a:endParaRPr lang="en-US"/>
        </a:p>
      </dgm:t>
    </dgm:pt>
    <dgm:pt modelId="{733E85C9-00C6-0E49-B33D-49D673E3E6AD}" type="sibTrans" cxnId="{46011802-D204-CD48-ABB2-FC39D5C3BB62}">
      <dgm:prSet/>
      <dgm:spPr/>
      <dgm:t>
        <a:bodyPr/>
        <a:lstStyle/>
        <a:p>
          <a:endParaRPr lang="en-US"/>
        </a:p>
      </dgm:t>
    </dgm:pt>
    <dgm:pt modelId="{B5708C77-09A6-874A-9DD5-C49F2C91B8CC}">
      <dgm:prSet/>
      <dgm:spPr/>
      <dgm:t>
        <a:bodyPr/>
        <a:lstStyle/>
        <a:p>
          <a:r>
            <a:rPr lang="en-US" dirty="0" smtClean="0"/>
            <a:t>Room of the Three Windows</a:t>
          </a:r>
          <a:endParaRPr lang="en-US" dirty="0"/>
        </a:p>
      </dgm:t>
    </dgm:pt>
    <dgm:pt modelId="{E2669840-512B-2B49-B8CC-DBFFFBE27338}" type="parTrans" cxnId="{E59B16EA-2223-8E49-8516-939B93DD4563}">
      <dgm:prSet/>
      <dgm:spPr/>
      <dgm:t>
        <a:bodyPr/>
        <a:lstStyle/>
        <a:p>
          <a:endParaRPr lang="en-US"/>
        </a:p>
      </dgm:t>
    </dgm:pt>
    <dgm:pt modelId="{55EA43E7-8770-BE4D-BB9F-B178676F9607}" type="sibTrans" cxnId="{E59B16EA-2223-8E49-8516-939B93DD4563}">
      <dgm:prSet/>
      <dgm:spPr/>
      <dgm:t>
        <a:bodyPr/>
        <a:lstStyle/>
        <a:p>
          <a:endParaRPr lang="en-US"/>
        </a:p>
      </dgm:t>
    </dgm:pt>
    <dgm:pt modelId="{A7E8DA36-5714-7946-A1E2-98BBA856A830}">
      <dgm:prSet/>
      <dgm:spPr/>
      <dgm:t>
        <a:bodyPr/>
        <a:lstStyle/>
        <a:p>
          <a:r>
            <a:rPr lang="en-US" dirty="0" smtClean="0"/>
            <a:t>Irrigation System</a:t>
          </a:r>
          <a:endParaRPr lang="en-US" dirty="0"/>
        </a:p>
      </dgm:t>
    </dgm:pt>
    <dgm:pt modelId="{473771FC-DE1F-554F-878F-0DBD8B2F27FB}" type="parTrans" cxnId="{2E292B41-CF77-A54B-BEE4-2CD1396546AA}">
      <dgm:prSet/>
      <dgm:spPr/>
      <dgm:t>
        <a:bodyPr/>
        <a:lstStyle/>
        <a:p>
          <a:endParaRPr lang="en-US"/>
        </a:p>
      </dgm:t>
    </dgm:pt>
    <dgm:pt modelId="{4AE3815F-561A-544F-B488-2E35A92424E7}" type="sibTrans" cxnId="{2E292B41-CF77-A54B-BEE4-2CD1396546AA}">
      <dgm:prSet/>
      <dgm:spPr/>
      <dgm:t>
        <a:bodyPr/>
        <a:lstStyle/>
        <a:p>
          <a:endParaRPr lang="en-US"/>
        </a:p>
      </dgm:t>
    </dgm:pt>
    <dgm:pt modelId="{385DD9A8-2127-4E4E-84A9-1024D8CC9B35}">
      <dgm:prSet/>
      <dgm:spPr/>
      <dgm:t>
        <a:bodyPr/>
        <a:lstStyle/>
        <a:p>
          <a:r>
            <a:rPr lang="en-US" dirty="0" smtClean="0"/>
            <a:t>Protected against Erosion</a:t>
          </a:r>
          <a:endParaRPr lang="en-US" dirty="0"/>
        </a:p>
      </dgm:t>
    </dgm:pt>
    <dgm:pt modelId="{79E68E93-4C78-1447-9763-903B192AF521}" type="parTrans" cxnId="{7AEB2FAB-62BF-7D46-8F7F-F44D73939CE8}">
      <dgm:prSet/>
      <dgm:spPr/>
      <dgm:t>
        <a:bodyPr/>
        <a:lstStyle/>
        <a:p>
          <a:endParaRPr lang="en-US"/>
        </a:p>
      </dgm:t>
    </dgm:pt>
    <dgm:pt modelId="{C501CC53-8664-404A-AA30-6237FBF14332}" type="sibTrans" cxnId="{7AEB2FAB-62BF-7D46-8F7F-F44D73939CE8}">
      <dgm:prSet/>
      <dgm:spPr/>
      <dgm:t>
        <a:bodyPr/>
        <a:lstStyle/>
        <a:p>
          <a:endParaRPr lang="en-US"/>
        </a:p>
      </dgm:t>
    </dgm:pt>
    <dgm:pt modelId="{A1C51A4A-3B9F-2048-8E92-89C970324E77}">
      <dgm:prSet/>
      <dgm:spPr/>
      <dgm:t>
        <a:bodyPr/>
        <a:lstStyle/>
        <a:p>
          <a:r>
            <a:rPr lang="en-US" dirty="0" smtClean="0"/>
            <a:t>Larger Houses than Popular District</a:t>
          </a:r>
          <a:endParaRPr lang="en-US" dirty="0"/>
        </a:p>
      </dgm:t>
    </dgm:pt>
    <dgm:pt modelId="{BC57288C-2D2B-1C40-A0C4-B9CE6F8D1FB9}" type="parTrans" cxnId="{0D0437C4-3238-5144-A0E4-C06D107454B0}">
      <dgm:prSet/>
      <dgm:spPr/>
      <dgm:t>
        <a:bodyPr/>
        <a:lstStyle/>
        <a:p>
          <a:endParaRPr lang="en-US"/>
        </a:p>
      </dgm:t>
    </dgm:pt>
    <dgm:pt modelId="{8C57BDEA-89DA-1A46-9B98-3791CB09A6E5}" type="sibTrans" cxnId="{0D0437C4-3238-5144-A0E4-C06D107454B0}">
      <dgm:prSet/>
      <dgm:spPr/>
      <dgm:t>
        <a:bodyPr/>
        <a:lstStyle/>
        <a:p>
          <a:endParaRPr lang="en-US"/>
        </a:p>
      </dgm:t>
    </dgm:pt>
    <dgm:pt modelId="{1D7431B8-A182-8842-9431-840B99455297}">
      <dgm:prSet/>
      <dgm:spPr/>
      <dgm:t>
        <a:bodyPr/>
        <a:lstStyle/>
        <a:p>
          <a:r>
            <a:rPr lang="en-US" dirty="0" smtClean="0"/>
            <a:t>Houses grouped in 10</a:t>
          </a:r>
          <a:endParaRPr lang="en-US" dirty="0"/>
        </a:p>
      </dgm:t>
    </dgm:pt>
    <dgm:pt modelId="{20E3FA61-684C-484F-A6D6-95747C3498F3}" type="parTrans" cxnId="{0DAC77D5-F5CB-0F42-ACDC-1072BE0FB264}">
      <dgm:prSet/>
      <dgm:spPr/>
      <dgm:t>
        <a:bodyPr/>
        <a:lstStyle/>
        <a:p>
          <a:endParaRPr lang="en-US"/>
        </a:p>
      </dgm:t>
    </dgm:pt>
    <dgm:pt modelId="{4178C2DA-F989-C244-98EE-4276AD38CE7E}" type="sibTrans" cxnId="{0DAC77D5-F5CB-0F42-ACDC-1072BE0FB264}">
      <dgm:prSet/>
      <dgm:spPr/>
      <dgm:t>
        <a:bodyPr/>
        <a:lstStyle/>
        <a:p>
          <a:endParaRPr lang="en-US"/>
        </a:p>
      </dgm:t>
    </dgm:pt>
    <dgm:pt modelId="{1381A49E-6DC6-D24C-9204-9B63162360DA}">
      <dgm:prSet/>
      <dgm:spPr/>
      <dgm:t>
        <a:bodyPr/>
        <a:lstStyle/>
        <a:p>
          <a:r>
            <a:rPr lang="en-US" dirty="0" smtClean="0"/>
            <a:t>Larger Houses than Popular District</a:t>
          </a:r>
          <a:endParaRPr lang="en-US" dirty="0"/>
        </a:p>
      </dgm:t>
    </dgm:pt>
    <dgm:pt modelId="{F116F836-B456-744E-8CDD-8C5514EE54E1}" type="parTrans" cxnId="{814E54CD-B683-5040-B5F7-31149EFB0801}">
      <dgm:prSet/>
      <dgm:spPr/>
      <dgm:t>
        <a:bodyPr/>
        <a:lstStyle/>
        <a:p>
          <a:endParaRPr lang="en-US"/>
        </a:p>
      </dgm:t>
    </dgm:pt>
    <dgm:pt modelId="{FEE0FE0D-B404-2E4F-9A50-FB54B58C8760}" type="sibTrans" cxnId="{814E54CD-B683-5040-B5F7-31149EFB0801}">
      <dgm:prSet/>
      <dgm:spPr/>
      <dgm:t>
        <a:bodyPr/>
        <a:lstStyle/>
        <a:p>
          <a:endParaRPr lang="en-US"/>
        </a:p>
      </dgm:t>
    </dgm:pt>
    <dgm:pt modelId="{213FB6AA-D742-284B-B5CD-AA2AA92F33A0}">
      <dgm:prSet/>
      <dgm:spPr/>
      <dgm:t>
        <a:bodyPr/>
        <a:lstStyle/>
        <a:p>
          <a:r>
            <a:rPr lang="en-US" dirty="0" smtClean="0"/>
            <a:t>ALL BUILT ON A MOUNTAIN</a:t>
          </a:r>
          <a:endParaRPr lang="en-US" dirty="0"/>
        </a:p>
      </dgm:t>
    </dgm:pt>
    <dgm:pt modelId="{3025A06E-7D47-4447-8DB2-EAA6E2A0C6F8}" type="parTrans" cxnId="{ACB2D6F5-5114-E34C-8BBC-EC798D974323}">
      <dgm:prSet/>
      <dgm:spPr/>
      <dgm:t>
        <a:bodyPr/>
        <a:lstStyle/>
        <a:p>
          <a:endParaRPr lang="en-US"/>
        </a:p>
      </dgm:t>
    </dgm:pt>
    <dgm:pt modelId="{249B85BD-BC03-2047-B980-1770B5089516}" type="sibTrans" cxnId="{ACB2D6F5-5114-E34C-8BBC-EC798D974323}">
      <dgm:prSet/>
      <dgm:spPr/>
      <dgm:t>
        <a:bodyPr/>
        <a:lstStyle/>
        <a:p>
          <a:endParaRPr lang="en-US"/>
        </a:p>
      </dgm:t>
    </dgm:pt>
    <dgm:pt modelId="{CC944241-FC5E-BD46-9C04-055F34D94BB0}" type="pres">
      <dgm:prSet presAssocID="{D8CF06FD-F3E2-6E48-8086-2B614B5D4C7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76EC0C2-1B9D-FC48-8C18-7E33106FA0B0}" type="pres">
      <dgm:prSet presAssocID="{E2FCFEB8-4C97-2844-8840-042D4A49C025}" presName="root1" presStyleCnt="0"/>
      <dgm:spPr/>
    </dgm:pt>
    <dgm:pt modelId="{D137BCA4-F4F6-894D-B293-578EC95559E9}" type="pres">
      <dgm:prSet presAssocID="{E2FCFEB8-4C97-2844-8840-042D4A49C02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DA666-BC32-4040-A6FB-D69830F9DF6D}" type="pres">
      <dgm:prSet presAssocID="{E2FCFEB8-4C97-2844-8840-042D4A49C025}" presName="level2hierChild" presStyleCnt="0"/>
      <dgm:spPr/>
    </dgm:pt>
    <dgm:pt modelId="{3F6437CF-B7FD-5E46-B5C1-887F5202444F}" type="pres">
      <dgm:prSet presAssocID="{9CA00B9D-17C5-BB44-BD25-C611C4DEC6E5}" presName="conn2-1" presStyleLbl="parChTrans1D2" presStyleIdx="0" presStyleCnt="2"/>
      <dgm:spPr/>
    </dgm:pt>
    <dgm:pt modelId="{4668C6DD-6C0C-FC45-BACF-6E9410D079BC}" type="pres">
      <dgm:prSet presAssocID="{9CA00B9D-17C5-BB44-BD25-C611C4DEC6E5}" presName="connTx" presStyleLbl="parChTrans1D2" presStyleIdx="0" presStyleCnt="2"/>
      <dgm:spPr/>
    </dgm:pt>
    <dgm:pt modelId="{D43757BC-50D8-6C40-98AA-641FEE9BAB0E}" type="pres">
      <dgm:prSet presAssocID="{8D69E7C0-6E7E-D949-8BCC-66CBB1EA8677}" presName="root2" presStyleCnt="0"/>
      <dgm:spPr/>
    </dgm:pt>
    <dgm:pt modelId="{C75B1ABE-B136-994A-9107-D413C118C99C}" type="pres">
      <dgm:prSet presAssocID="{8D69E7C0-6E7E-D949-8BCC-66CBB1EA8677}" presName="LevelTwoTextNode" presStyleLbl="node2" presStyleIdx="0" presStyleCnt="2">
        <dgm:presLayoutVars>
          <dgm:chPref val="3"/>
        </dgm:presLayoutVars>
      </dgm:prSet>
      <dgm:spPr/>
    </dgm:pt>
    <dgm:pt modelId="{B05F9A1B-78BB-164A-8745-E55A37B7D977}" type="pres">
      <dgm:prSet presAssocID="{8D69E7C0-6E7E-D949-8BCC-66CBB1EA8677}" presName="level3hierChild" presStyleCnt="0"/>
      <dgm:spPr/>
    </dgm:pt>
    <dgm:pt modelId="{C70B332D-6CAC-C941-8AA1-1AA28BC49198}" type="pres">
      <dgm:prSet presAssocID="{085550A5-228D-C64B-8380-40CE001F9F9B}" presName="conn2-1" presStyleLbl="parChTrans1D3" presStyleIdx="0" presStyleCnt="5"/>
      <dgm:spPr/>
    </dgm:pt>
    <dgm:pt modelId="{C89B8218-33CF-F042-8B85-A96BAE258B9F}" type="pres">
      <dgm:prSet presAssocID="{085550A5-228D-C64B-8380-40CE001F9F9B}" presName="connTx" presStyleLbl="parChTrans1D3" presStyleIdx="0" presStyleCnt="5"/>
      <dgm:spPr/>
    </dgm:pt>
    <dgm:pt modelId="{1B22CE6B-339B-BD41-BD11-29F4C49F1124}" type="pres">
      <dgm:prSet presAssocID="{D69323E4-055B-A84F-AB96-C8BD77D149C9}" presName="root2" presStyleCnt="0"/>
      <dgm:spPr/>
    </dgm:pt>
    <dgm:pt modelId="{59A9CF72-5CAE-3A49-8A48-BD4619D73D63}" type="pres">
      <dgm:prSet presAssocID="{D69323E4-055B-A84F-AB96-C8BD77D149C9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BD61B4-D86B-AC43-9681-339E300FD65E}" type="pres">
      <dgm:prSet presAssocID="{D69323E4-055B-A84F-AB96-C8BD77D149C9}" presName="level3hierChild" presStyleCnt="0"/>
      <dgm:spPr/>
    </dgm:pt>
    <dgm:pt modelId="{1189E654-9F24-D245-B834-E3638F477AE9}" type="pres">
      <dgm:prSet presAssocID="{F8636D84-E4BB-3747-8CF5-3A40CD85FA5E}" presName="conn2-1" presStyleLbl="parChTrans1D4" presStyleIdx="0" presStyleCnt="15"/>
      <dgm:spPr/>
    </dgm:pt>
    <dgm:pt modelId="{D6D8503D-8857-9E40-94AF-806AACA1A27C}" type="pres">
      <dgm:prSet presAssocID="{F8636D84-E4BB-3747-8CF5-3A40CD85FA5E}" presName="connTx" presStyleLbl="parChTrans1D4" presStyleIdx="0" presStyleCnt="15"/>
      <dgm:spPr/>
    </dgm:pt>
    <dgm:pt modelId="{C533B46B-BE8B-B44F-BD15-BF460966CF1E}" type="pres">
      <dgm:prSet presAssocID="{84AA84AF-8F94-104F-86AE-778133742B10}" presName="root2" presStyleCnt="0"/>
      <dgm:spPr/>
    </dgm:pt>
    <dgm:pt modelId="{476233D6-4188-0547-9381-0A377D6C58CB}" type="pres">
      <dgm:prSet presAssocID="{84AA84AF-8F94-104F-86AE-778133742B10}" presName="LevelTwoTextNode" presStyleLbl="node4" presStyleIdx="0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A2D4EE-033E-B341-A828-BA52A24869AC}" type="pres">
      <dgm:prSet presAssocID="{84AA84AF-8F94-104F-86AE-778133742B10}" presName="level3hierChild" presStyleCnt="0"/>
      <dgm:spPr/>
    </dgm:pt>
    <dgm:pt modelId="{E708A2D8-0871-584F-9AD9-54BC53AA0E7F}" type="pres">
      <dgm:prSet presAssocID="{13A0E199-D1A2-334D-BDDB-9709F384EFD8}" presName="conn2-1" presStyleLbl="parChTrans1D4" presStyleIdx="1" presStyleCnt="15"/>
      <dgm:spPr/>
    </dgm:pt>
    <dgm:pt modelId="{007E1E49-4501-8045-8926-03335229F7E7}" type="pres">
      <dgm:prSet presAssocID="{13A0E199-D1A2-334D-BDDB-9709F384EFD8}" presName="connTx" presStyleLbl="parChTrans1D4" presStyleIdx="1" presStyleCnt="15"/>
      <dgm:spPr/>
    </dgm:pt>
    <dgm:pt modelId="{D850A265-B73F-094B-B300-2C5C8002A3E5}" type="pres">
      <dgm:prSet presAssocID="{2DA89FFD-F760-6942-847B-8FF79DB129EA}" presName="root2" presStyleCnt="0"/>
      <dgm:spPr/>
    </dgm:pt>
    <dgm:pt modelId="{4E7FE426-C554-7440-BB1B-AE9FDFF83CBB}" type="pres">
      <dgm:prSet presAssocID="{2DA89FFD-F760-6942-847B-8FF79DB129EA}" presName="LevelTwoTextNode" presStyleLbl="node4" presStyleIdx="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0330F8-49A6-A54D-8AB5-9CF6D535EAFA}" type="pres">
      <dgm:prSet presAssocID="{2DA89FFD-F760-6942-847B-8FF79DB129EA}" presName="level3hierChild" presStyleCnt="0"/>
      <dgm:spPr/>
    </dgm:pt>
    <dgm:pt modelId="{EAECCE69-4A4D-B14D-81AA-8E2FD438CBD0}" type="pres">
      <dgm:prSet presAssocID="{E2669840-512B-2B49-B8CC-DBFFFBE27338}" presName="conn2-1" presStyleLbl="parChTrans1D4" presStyleIdx="2" presStyleCnt="15"/>
      <dgm:spPr/>
    </dgm:pt>
    <dgm:pt modelId="{FC6A42C4-D79A-424A-87E4-298278003104}" type="pres">
      <dgm:prSet presAssocID="{E2669840-512B-2B49-B8CC-DBFFFBE27338}" presName="connTx" presStyleLbl="parChTrans1D4" presStyleIdx="2" presStyleCnt="15"/>
      <dgm:spPr/>
    </dgm:pt>
    <dgm:pt modelId="{554928D0-52D4-3741-AD2C-36E30694385D}" type="pres">
      <dgm:prSet presAssocID="{B5708C77-09A6-874A-9DD5-C49F2C91B8CC}" presName="root2" presStyleCnt="0"/>
      <dgm:spPr/>
    </dgm:pt>
    <dgm:pt modelId="{FF6EBC56-228F-C846-84B8-4B26C4F5E19E}" type="pres">
      <dgm:prSet presAssocID="{B5708C77-09A6-874A-9DD5-C49F2C91B8CC}" presName="LevelTwoTextNode" presStyleLbl="node4" presStyleIdx="2" presStyleCnt="15">
        <dgm:presLayoutVars>
          <dgm:chPref val="3"/>
        </dgm:presLayoutVars>
      </dgm:prSet>
      <dgm:spPr/>
    </dgm:pt>
    <dgm:pt modelId="{F2B19BBD-6692-2544-8F42-F4C0B9DFEDF1}" type="pres">
      <dgm:prSet presAssocID="{B5708C77-09A6-874A-9DD5-C49F2C91B8CC}" presName="level3hierChild" presStyleCnt="0"/>
      <dgm:spPr/>
    </dgm:pt>
    <dgm:pt modelId="{47A8FB6C-065E-FF4C-9BD6-B479E11307DA}" type="pres">
      <dgm:prSet presAssocID="{4AA2A8F5-013D-DA45-9E81-84397E4CA12C}" presName="conn2-1" presStyleLbl="parChTrans1D3" presStyleIdx="1" presStyleCnt="5"/>
      <dgm:spPr/>
    </dgm:pt>
    <dgm:pt modelId="{15452635-3F35-AE49-8F1D-B27EE55C544A}" type="pres">
      <dgm:prSet presAssocID="{4AA2A8F5-013D-DA45-9E81-84397E4CA12C}" presName="connTx" presStyleLbl="parChTrans1D3" presStyleIdx="1" presStyleCnt="5"/>
      <dgm:spPr/>
    </dgm:pt>
    <dgm:pt modelId="{D874CDE1-7F41-A747-B78B-2A47317212D7}" type="pres">
      <dgm:prSet presAssocID="{B8451063-AE50-AE43-BFEF-E8E20D4D1CE8}" presName="root2" presStyleCnt="0"/>
      <dgm:spPr/>
    </dgm:pt>
    <dgm:pt modelId="{CBADB31D-FE99-5240-9A7A-E482254DB9DB}" type="pres">
      <dgm:prSet presAssocID="{B8451063-AE50-AE43-BFEF-E8E20D4D1CE8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A26AFA-FF95-8049-9EAD-BCDE1BD9B4AA}" type="pres">
      <dgm:prSet presAssocID="{B8451063-AE50-AE43-BFEF-E8E20D4D1CE8}" presName="level3hierChild" presStyleCnt="0"/>
      <dgm:spPr/>
    </dgm:pt>
    <dgm:pt modelId="{1C26C87B-E553-C149-80D3-A9BBAEF96F9D}" type="pres">
      <dgm:prSet presAssocID="{930AE577-CF2B-DA49-A2AB-7ACC01F17578}" presName="conn2-1" presStyleLbl="parChTrans1D4" presStyleIdx="3" presStyleCnt="15"/>
      <dgm:spPr/>
    </dgm:pt>
    <dgm:pt modelId="{6442CC1B-9480-754E-9407-6C5B314D73C2}" type="pres">
      <dgm:prSet presAssocID="{930AE577-CF2B-DA49-A2AB-7ACC01F17578}" presName="connTx" presStyleLbl="parChTrans1D4" presStyleIdx="3" presStyleCnt="15"/>
      <dgm:spPr/>
    </dgm:pt>
    <dgm:pt modelId="{23CCF717-CB8E-A949-A9C1-19D751B2A361}" type="pres">
      <dgm:prSet presAssocID="{CFA1AFA5-B27E-0347-9AD3-68C287F2E2EE}" presName="root2" presStyleCnt="0"/>
      <dgm:spPr/>
    </dgm:pt>
    <dgm:pt modelId="{13CA50A8-6DCC-F740-AD4F-FBDE2DA37C62}" type="pres">
      <dgm:prSet presAssocID="{CFA1AFA5-B27E-0347-9AD3-68C287F2E2EE}" presName="LevelTwoTextNode" presStyleLbl="node4" presStyleIdx="3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D7E954-7E30-9F4B-A238-B323C249B9A4}" type="pres">
      <dgm:prSet presAssocID="{CFA1AFA5-B27E-0347-9AD3-68C287F2E2EE}" presName="level3hierChild" presStyleCnt="0"/>
      <dgm:spPr/>
    </dgm:pt>
    <dgm:pt modelId="{EB9D7C53-DE2B-4E48-9BDA-86C55A40780C}" type="pres">
      <dgm:prSet presAssocID="{20E3FA61-684C-484F-A6D6-95747C3498F3}" presName="conn2-1" presStyleLbl="parChTrans1D4" presStyleIdx="4" presStyleCnt="15"/>
      <dgm:spPr/>
    </dgm:pt>
    <dgm:pt modelId="{5502ACCA-7234-B247-9978-D9A231908CF9}" type="pres">
      <dgm:prSet presAssocID="{20E3FA61-684C-484F-A6D6-95747C3498F3}" presName="connTx" presStyleLbl="parChTrans1D4" presStyleIdx="4" presStyleCnt="15"/>
      <dgm:spPr/>
    </dgm:pt>
    <dgm:pt modelId="{03AC6A00-F05F-9F4A-8F6C-3F1B1BE51797}" type="pres">
      <dgm:prSet presAssocID="{1D7431B8-A182-8842-9431-840B99455297}" presName="root2" presStyleCnt="0"/>
      <dgm:spPr/>
    </dgm:pt>
    <dgm:pt modelId="{0BEE6E34-54A1-4F42-A3D9-477F5C222FE3}" type="pres">
      <dgm:prSet presAssocID="{1D7431B8-A182-8842-9431-840B99455297}" presName="LevelTwoTextNode" presStyleLbl="node4" presStyleIdx="4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85E89D-379C-7B49-B467-5E3E66B9770C}" type="pres">
      <dgm:prSet presAssocID="{1D7431B8-A182-8842-9431-840B99455297}" presName="level3hierChild" presStyleCnt="0"/>
      <dgm:spPr/>
    </dgm:pt>
    <dgm:pt modelId="{B8CB9AD4-DD0B-DD4F-B78C-DEE0B774BF4D}" type="pres">
      <dgm:prSet presAssocID="{E5C892B5-5BC5-AA45-8621-40784F0C4CF8}" presName="conn2-1" presStyleLbl="parChTrans1D4" presStyleIdx="5" presStyleCnt="15"/>
      <dgm:spPr/>
    </dgm:pt>
    <dgm:pt modelId="{B3BF8420-584A-4247-B566-C823A08FB5C0}" type="pres">
      <dgm:prSet presAssocID="{E5C892B5-5BC5-AA45-8621-40784F0C4CF8}" presName="connTx" presStyleLbl="parChTrans1D4" presStyleIdx="5" presStyleCnt="15"/>
      <dgm:spPr/>
    </dgm:pt>
    <dgm:pt modelId="{B26D74E9-0380-5941-BD00-297D4409A1CE}" type="pres">
      <dgm:prSet presAssocID="{0374D99E-DC9C-B144-902F-D6CFC8AF7515}" presName="root2" presStyleCnt="0"/>
      <dgm:spPr/>
    </dgm:pt>
    <dgm:pt modelId="{A5D2FBE0-1512-9844-AF28-3DB68A622B4B}" type="pres">
      <dgm:prSet presAssocID="{0374D99E-DC9C-B144-902F-D6CFC8AF7515}" presName="LevelTwoTextNode" presStyleLbl="node4" presStyleIdx="5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F2DFCB-C82C-6041-99DD-903B9776C2F1}" type="pres">
      <dgm:prSet presAssocID="{0374D99E-DC9C-B144-902F-D6CFC8AF7515}" presName="level3hierChild" presStyleCnt="0"/>
      <dgm:spPr/>
    </dgm:pt>
    <dgm:pt modelId="{890110AE-DF13-D340-A8FF-D924256A1D9B}" type="pres">
      <dgm:prSet presAssocID="{EF9EFE87-04F8-704B-8AAF-490407E267A8}" presName="conn2-1" presStyleLbl="parChTrans1D3" presStyleIdx="2" presStyleCnt="5"/>
      <dgm:spPr/>
    </dgm:pt>
    <dgm:pt modelId="{7D3C0592-A453-5140-AD67-2032C65E7A41}" type="pres">
      <dgm:prSet presAssocID="{EF9EFE87-04F8-704B-8AAF-490407E267A8}" presName="connTx" presStyleLbl="parChTrans1D3" presStyleIdx="2" presStyleCnt="5"/>
      <dgm:spPr/>
    </dgm:pt>
    <dgm:pt modelId="{8133511B-1EFF-A549-8840-623348037926}" type="pres">
      <dgm:prSet presAssocID="{8D7CF0D4-7341-A64C-9992-27C9A06639CF}" presName="root2" presStyleCnt="0"/>
      <dgm:spPr/>
    </dgm:pt>
    <dgm:pt modelId="{33DCAA35-D8A1-084E-BE40-CFBA0F989A9F}" type="pres">
      <dgm:prSet presAssocID="{8D7CF0D4-7341-A64C-9992-27C9A06639CF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B967C-324B-2D43-8153-2370A08E6DC0}" type="pres">
      <dgm:prSet presAssocID="{8D7CF0D4-7341-A64C-9992-27C9A06639CF}" presName="level3hierChild" presStyleCnt="0"/>
      <dgm:spPr/>
    </dgm:pt>
    <dgm:pt modelId="{29D9C8BB-2157-BE46-9D56-C9510744BEE0}" type="pres">
      <dgm:prSet presAssocID="{47D5E0EA-17E3-1E48-BA31-A5DE8D20153B}" presName="conn2-1" presStyleLbl="parChTrans1D4" presStyleIdx="6" presStyleCnt="15"/>
      <dgm:spPr/>
    </dgm:pt>
    <dgm:pt modelId="{D1640A76-35AF-3446-A560-78D76BEBA833}" type="pres">
      <dgm:prSet presAssocID="{47D5E0EA-17E3-1E48-BA31-A5DE8D20153B}" presName="connTx" presStyleLbl="parChTrans1D4" presStyleIdx="6" presStyleCnt="15"/>
      <dgm:spPr/>
    </dgm:pt>
    <dgm:pt modelId="{EE90E04D-F583-DA40-9E19-E0A91694412A}" type="pres">
      <dgm:prSet presAssocID="{C56766F4-EA4D-824E-BE42-8646690644F6}" presName="root2" presStyleCnt="0"/>
      <dgm:spPr/>
    </dgm:pt>
    <dgm:pt modelId="{08DA9EC0-DDC4-A447-8CBA-9E18CC2F3B33}" type="pres">
      <dgm:prSet presAssocID="{C56766F4-EA4D-824E-BE42-8646690644F6}" presName="LevelTwoTextNode" presStyleLbl="node4" presStyleIdx="6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6BAAB9-6283-4F49-A3E6-9541264781C9}" type="pres">
      <dgm:prSet presAssocID="{C56766F4-EA4D-824E-BE42-8646690644F6}" presName="level3hierChild" presStyleCnt="0"/>
      <dgm:spPr/>
    </dgm:pt>
    <dgm:pt modelId="{24C964FA-9056-114E-B57E-F23984C3151B}" type="pres">
      <dgm:prSet presAssocID="{F116F836-B456-744E-8CDD-8C5514EE54E1}" presName="conn2-1" presStyleLbl="parChTrans1D4" presStyleIdx="7" presStyleCnt="15"/>
      <dgm:spPr/>
    </dgm:pt>
    <dgm:pt modelId="{26925448-A598-8448-B931-7D4AAA16AC4C}" type="pres">
      <dgm:prSet presAssocID="{F116F836-B456-744E-8CDD-8C5514EE54E1}" presName="connTx" presStyleLbl="parChTrans1D4" presStyleIdx="7" presStyleCnt="15"/>
      <dgm:spPr/>
    </dgm:pt>
    <dgm:pt modelId="{172D7EC6-5F50-3E4D-AD0C-4712BBAB2AD3}" type="pres">
      <dgm:prSet presAssocID="{1381A49E-6DC6-D24C-9204-9B63162360DA}" presName="root2" presStyleCnt="0"/>
      <dgm:spPr/>
    </dgm:pt>
    <dgm:pt modelId="{A9865886-76E8-E84B-889E-2914F61C657D}" type="pres">
      <dgm:prSet presAssocID="{1381A49E-6DC6-D24C-9204-9B63162360DA}" presName="LevelTwoTextNode" presStyleLbl="node4" presStyleIdx="7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F54AD1-02AC-0444-8138-641BEA92E876}" type="pres">
      <dgm:prSet presAssocID="{1381A49E-6DC6-D24C-9204-9B63162360DA}" presName="level3hierChild" presStyleCnt="0"/>
      <dgm:spPr/>
    </dgm:pt>
    <dgm:pt modelId="{56FC4FC4-1B6A-F041-87C0-B7F8A99B1DCA}" type="pres">
      <dgm:prSet presAssocID="{3025A06E-7D47-4447-8DB2-EAA6E2A0C6F8}" presName="conn2-1" presStyleLbl="parChTrans1D4" presStyleIdx="8" presStyleCnt="15"/>
      <dgm:spPr/>
    </dgm:pt>
    <dgm:pt modelId="{FDF6E01D-A443-664D-8FBC-38DADFEDBDFA}" type="pres">
      <dgm:prSet presAssocID="{3025A06E-7D47-4447-8DB2-EAA6E2A0C6F8}" presName="connTx" presStyleLbl="parChTrans1D4" presStyleIdx="8" presStyleCnt="15"/>
      <dgm:spPr/>
    </dgm:pt>
    <dgm:pt modelId="{63B98C91-0846-6D48-88A6-0E095EBF16FD}" type="pres">
      <dgm:prSet presAssocID="{213FB6AA-D742-284B-B5CD-AA2AA92F33A0}" presName="root2" presStyleCnt="0"/>
      <dgm:spPr/>
    </dgm:pt>
    <dgm:pt modelId="{152F806F-73DC-0847-BD1A-B2B2C87E98EA}" type="pres">
      <dgm:prSet presAssocID="{213FB6AA-D742-284B-B5CD-AA2AA92F33A0}" presName="LevelTwoTextNode" presStyleLbl="node4" presStyleIdx="8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7FD7CD-4F43-0147-881F-371162A9AFDC}" type="pres">
      <dgm:prSet presAssocID="{213FB6AA-D742-284B-B5CD-AA2AA92F33A0}" presName="level3hierChild" presStyleCnt="0"/>
      <dgm:spPr/>
    </dgm:pt>
    <dgm:pt modelId="{F5861C6D-D70B-AF42-B0B8-4844CD6C4C60}" type="pres">
      <dgm:prSet presAssocID="{BE76DCE5-94FB-EF47-A8F9-59BCA0067C99}" presName="conn2-1" presStyleLbl="parChTrans1D4" presStyleIdx="9" presStyleCnt="15"/>
      <dgm:spPr/>
    </dgm:pt>
    <dgm:pt modelId="{579FF5E8-B74E-424E-814C-1A87869FE006}" type="pres">
      <dgm:prSet presAssocID="{BE76DCE5-94FB-EF47-A8F9-59BCA0067C99}" presName="connTx" presStyleLbl="parChTrans1D4" presStyleIdx="9" presStyleCnt="15"/>
      <dgm:spPr/>
    </dgm:pt>
    <dgm:pt modelId="{C7850FC9-8E51-AB48-BEA2-5F9E9EC866D9}" type="pres">
      <dgm:prSet presAssocID="{F4C793C5-5722-004F-8A39-2B4699C5F37C}" presName="root2" presStyleCnt="0"/>
      <dgm:spPr/>
    </dgm:pt>
    <dgm:pt modelId="{D84D98C5-141C-2F43-9B2F-66A938A82C0A}" type="pres">
      <dgm:prSet presAssocID="{F4C793C5-5722-004F-8A39-2B4699C5F37C}" presName="LevelTwoTextNode" presStyleLbl="node4" presStyleIdx="9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E1B481-0AF3-6048-B914-DEA296D2AF6F}" type="pres">
      <dgm:prSet presAssocID="{F4C793C5-5722-004F-8A39-2B4699C5F37C}" presName="level3hierChild" presStyleCnt="0"/>
      <dgm:spPr/>
    </dgm:pt>
    <dgm:pt modelId="{7253BE3B-A485-014C-851C-722DF80969B2}" type="pres">
      <dgm:prSet presAssocID="{BC57288C-2D2B-1C40-A0C4-B9CE6F8D1FB9}" presName="conn2-1" presStyleLbl="parChTrans1D4" presStyleIdx="10" presStyleCnt="15"/>
      <dgm:spPr/>
    </dgm:pt>
    <dgm:pt modelId="{B66402F1-2546-104D-9CB6-26D538C2826F}" type="pres">
      <dgm:prSet presAssocID="{BC57288C-2D2B-1C40-A0C4-B9CE6F8D1FB9}" presName="connTx" presStyleLbl="parChTrans1D4" presStyleIdx="10" presStyleCnt="15"/>
      <dgm:spPr/>
    </dgm:pt>
    <dgm:pt modelId="{6B14CF08-F2A2-674F-A8BD-50555E3AD7E3}" type="pres">
      <dgm:prSet presAssocID="{A1C51A4A-3B9F-2048-8E92-89C970324E77}" presName="root2" presStyleCnt="0"/>
      <dgm:spPr/>
    </dgm:pt>
    <dgm:pt modelId="{67BF7E68-C412-C349-89CE-66ABD4A32938}" type="pres">
      <dgm:prSet presAssocID="{A1C51A4A-3B9F-2048-8E92-89C970324E77}" presName="LevelTwoTextNode" presStyleLbl="node4" presStyleIdx="10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1FEC27-5643-4041-80A2-884E0FB6313B}" type="pres">
      <dgm:prSet presAssocID="{A1C51A4A-3B9F-2048-8E92-89C970324E77}" presName="level3hierChild" presStyleCnt="0"/>
      <dgm:spPr/>
    </dgm:pt>
    <dgm:pt modelId="{F6560259-706C-6E41-B98A-146D38922B8F}" type="pres">
      <dgm:prSet presAssocID="{9AC50217-5079-DA42-A031-254160F5C28A}" presName="conn2-1" presStyleLbl="parChTrans1D2" presStyleIdx="1" presStyleCnt="2"/>
      <dgm:spPr/>
    </dgm:pt>
    <dgm:pt modelId="{822CCE59-04CF-604F-8401-AAE815D4F1C2}" type="pres">
      <dgm:prSet presAssocID="{9AC50217-5079-DA42-A031-254160F5C28A}" presName="connTx" presStyleLbl="parChTrans1D2" presStyleIdx="1" presStyleCnt="2"/>
      <dgm:spPr/>
    </dgm:pt>
    <dgm:pt modelId="{80085D17-87DA-414D-B5C5-62E623849D67}" type="pres">
      <dgm:prSet presAssocID="{ACB9BABD-0639-8040-99FD-111FC8823FC0}" presName="root2" presStyleCnt="0"/>
      <dgm:spPr/>
    </dgm:pt>
    <dgm:pt modelId="{B6FA8545-CE20-3745-A73B-4843E9720796}" type="pres">
      <dgm:prSet presAssocID="{ACB9BABD-0639-8040-99FD-111FC8823FC0}" presName="LevelTwoTextNode" presStyleLbl="node2" presStyleIdx="1" presStyleCnt="2">
        <dgm:presLayoutVars>
          <dgm:chPref val="3"/>
        </dgm:presLayoutVars>
      </dgm:prSet>
      <dgm:spPr/>
    </dgm:pt>
    <dgm:pt modelId="{3074AD55-983E-2245-A42D-759A63884C33}" type="pres">
      <dgm:prSet presAssocID="{ACB9BABD-0639-8040-99FD-111FC8823FC0}" presName="level3hierChild" presStyleCnt="0"/>
      <dgm:spPr/>
    </dgm:pt>
    <dgm:pt modelId="{F6258D7A-0299-FE4B-8803-FC3B0CEDFA85}" type="pres">
      <dgm:prSet presAssocID="{281EE378-5582-7E40-A87D-EF7C67EF7C42}" presName="conn2-1" presStyleLbl="parChTrans1D3" presStyleIdx="3" presStyleCnt="5"/>
      <dgm:spPr/>
    </dgm:pt>
    <dgm:pt modelId="{C97CB966-0598-CF49-B8DC-708B879A502E}" type="pres">
      <dgm:prSet presAssocID="{281EE378-5582-7E40-A87D-EF7C67EF7C42}" presName="connTx" presStyleLbl="parChTrans1D3" presStyleIdx="3" presStyleCnt="5"/>
      <dgm:spPr/>
    </dgm:pt>
    <dgm:pt modelId="{988B8514-B409-584D-B6EA-64488DB89D26}" type="pres">
      <dgm:prSet presAssocID="{8141EDE1-1197-8A43-A0D5-C2318B58E2B1}" presName="root2" presStyleCnt="0"/>
      <dgm:spPr/>
    </dgm:pt>
    <dgm:pt modelId="{FCE6229C-932D-BE44-8B97-F8C1ECCE4C05}" type="pres">
      <dgm:prSet presAssocID="{8141EDE1-1197-8A43-A0D5-C2318B58E2B1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EBC2D8-18C6-D34F-8BC4-3B36D0FE7432}" type="pres">
      <dgm:prSet presAssocID="{8141EDE1-1197-8A43-A0D5-C2318B58E2B1}" presName="level3hierChild" presStyleCnt="0"/>
      <dgm:spPr/>
    </dgm:pt>
    <dgm:pt modelId="{74D02593-0BCC-4643-9F44-A3F2C758503A}" type="pres">
      <dgm:prSet presAssocID="{5AC23139-086F-954D-93E4-4871E30161FA}" presName="conn2-1" presStyleLbl="parChTrans1D4" presStyleIdx="11" presStyleCnt="15"/>
      <dgm:spPr/>
    </dgm:pt>
    <dgm:pt modelId="{C314B875-91C3-914D-958F-8F0235FD4D43}" type="pres">
      <dgm:prSet presAssocID="{5AC23139-086F-954D-93E4-4871E30161FA}" presName="connTx" presStyleLbl="parChTrans1D4" presStyleIdx="11" presStyleCnt="15"/>
      <dgm:spPr/>
    </dgm:pt>
    <dgm:pt modelId="{2310C506-16CE-9048-9FF8-C0F3CAEF9122}" type="pres">
      <dgm:prSet presAssocID="{1C1544A9-F877-324E-8434-41D1A4DF8A9A}" presName="root2" presStyleCnt="0"/>
      <dgm:spPr/>
    </dgm:pt>
    <dgm:pt modelId="{71AD3730-8F52-4B43-A33B-96FCE162FA87}" type="pres">
      <dgm:prSet presAssocID="{1C1544A9-F877-324E-8434-41D1A4DF8A9A}" presName="LevelTwoTextNode" presStyleLbl="node4" presStyleIdx="1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6C83D7-14F2-8844-AC14-37824990CBF2}" type="pres">
      <dgm:prSet presAssocID="{1C1544A9-F877-324E-8434-41D1A4DF8A9A}" presName="level3hierChild" presStyleCnt="0"/>
      <dgm:spPr/>
    </dgm:pt>
    <dgm:pt modelId="{720B0FBF-39A9-AB49-9D30-9265E9B501FF}" type="pres">
      <dgm:prSet presAssocID="{473771FC-DE1F-554F-878F-0DBD8B2F27FB}" presName="conn2-1" presStyleLbl="parChTrans1D4" presStyleIdx="12" presStyleCnt="15"/>
      <dgm:spPr/>
    </dgm:pt>
    <dgm:pt modelId="{C3A18EBB-8451-6949-B033-8FB100EFE9D6}" type="pres">
      <dgm:prSet presAssocID="{473771FC-DE1F-554F-878F-0DBD8B2F27FB}" presName="connTx" presStyleLbl="parChTrans1D4" presStyleIdx="12" presStyleCnt="15"/>
      <dgm:spPr/>
    </dgm:pt>
    <dgm:pt modelId="{CC332ABE-5B5C-CD4C-8CF0-8D2F2FE2B1F8}" type="pres">
      <dgm:prSet presAssocID="{A7E8DA36-5714-7946-A1E2-98BBA856A830}" presName="root2" presStyleCnt="0"/>
      <dgm:spPr/>
    </dgm:pt>
    <dgm:pt modelId="{B30B2CDC-2A7C-B843-A11C-DF884EB68514}" type="pres">
      <dgm:prSet presAssocID="{A7E8DA36-5714-7946-A1E2-98BBA856A830}" presName="LevelTwoTextNode" presStyleLbl="node4" presStyleIdx="12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03D1C3-D470-574F-8616-8B26BEBE5CFA}" type="pres">
      <dgm:prSet presAssocID="{A7E8DA36-5714-7946-A1E2-98BBA856A830}" presName="level3hierChild" presStyleCnt="0"/>
      <dgm:spPr/>
    </dgm:pt>
    <dgm:pt modelId="{C7B9A53E-0480-8D42-B648-C6C9CF42EE34}" type="pres">
      <dgm:prSet presAssocID="{DA96BA3F-7F59-0D46-8586-0B0A9506D8C8}" presName="conn2-1" presStyleLbl="parChTrans1D3" presStyleIdx="4" presStyleCnt="5"/>
      <dgm:spPr/>
    </dgm:pt>
    <dgm:pt modelId="{1AAC98E1-5CBD-494F-8EB0-CFABB9CB0D51}" type="pres">
      <dgm:prSet presAssocID="{DA96BA3F-7F59-0D46-8586-0B0A9506D8C8}" presName="connTx" presStyleLbl="parChTrans1D3" presStyleIdx="4" presStyleCnt="5"/>
      <dgm:spPr/>
    </dgm:pt>
    <dgm:pt modelId="{68094F8A-EF97-DD40-8247-43A2BF7C8C7B}" type="pres">
      <dgm:prSet presAssocID="{26D6DF39-294E-404E-80D6-454C45033F65}" presName="root2" presStyleCnt="0"/>
      <dgm:spPr/>
    </dgm:pt>
    <dgm:pt modelId="{3B9CAF19-E343-E24E-95FB-FEF88E3A4FD0}" type="pres">
      <dgm:prSet presAssocID="{26D6DF39-294E-404E-80D6-454C45033F65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6EA99A-28E6-1149-818A-575231F74AC1}" type="pres">
      <dgm:prSet presAssocID="{26D6DF39-294E-404E-80D6-454C45033F65}" presName="level3hierChild" presStyleCnt="0"/>
      <dgm:spPr/>
    </dgm:pt>
    <dgm:pt modelId="{48B553E0-296F-4744-A201-42A9CEA40E05}" type="pres">
      <dgm:prSet presAssocID="{013BDCEE-B492-D64D-977C-C7152C899680}" presName="conn2-1" presStyleLbl="parChTrans1D4" presStyleIdx="13" presStyleCnt="15"/>
      <dgm:spPr/>
    </dgm:pt>
    <dgm:pt modelId="{31C5F793-C7BF-0345-BD30-2C17903F1807}" type="pres">
      <dgm:prSet presAssocID="{013BDCEE-B492-D64D-977C-C7152C899680}" presName="connTx" presStyleLbl="parChTrans1D4" presStyleIdx="13" presStyleCnt="15"/>
      <dgm:spPr/>
    </dgm:pt>
    <dgm:pt modelId="{5E4E467C-F4D1-A04C-94DF-6AFB48EA5AB6}" type="pres">
      <dgm:prSet presAssocID="{476C8D90-2C2A-DB44-8D01-D78884B418CE}" presName="root2" presStyleCnt="0"/>
      <dgm:spPr/>
    </dgm:pt>
    <dgm:pt modelId="{36A6BEDD-1A47-CC4D-A09E-EFCA5943D249}" type="pres">
      <dgm:prSet presAssocID="{476C8D90-2C2A-DB44-8D01-D78884B418CE}" presName="LevelTwoTextNode" presStyleLbl="node4" presStyleIdx="13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77BF22-8F9E-204D-BCF7-E595EAFFCC74}" type="pres">
      <dgm:prSet presAssocID="{476C8D90-2C2A-DB44-8D01-D78884B418CE}" presName="level3hierChild" presStyleCnt="0"/>
      <dgm:spPr/>
    </dgm:pt>
    <dgm:pt modelId="{48ABEE36-1772-AF44-AA7E-568E68086DAD}" type="pres">
      <dgm:prSet presAssocID="{79E68E93-4C78-1447-9763-903B192AF521}" presName="conn2-1" presStyleLbl="parChTrans1D4" presStyleIdx="14" presStyleCnt="15"/>
      <dgm:spPr/>
    </dgm:pt>
    <dgm:pt modelId="{6BA4ED5A-BB7C-3D46-BC52-1C89F34C8E7E}" type="pres">
      <dgm:prSet presAssocID="{79E68E93-4C78-1447-9763-903B192AF521}" presName="connTx" presStyleLbl="parChTrans1D4" presStyleIdx="14" presStyleCnt="15"/>
      <dgm:spPr/>
    </dgm:pt>
    <dgm:pt modelId="{7BBAFC02-D826-094F-9D26-2A488B44F2B4}" type="pres">
      <dgm:prSet presAssocID="{385DD9A8-2127-4E4E-84A9-1024D8CC9B35}" presName="root2" presStyleCnt="0"/>
      <dgm:spPr/>
    </dgm:pt>
    <dgm:pt modelId="{EA834B73-DB00-3143-88AC-9C10A63032F0}" type="pres">
      <dgm:prSet presAssocID="{385DD9A8-2127-4E4E-84A9-1024D8CC9B35}" presName="LevelTwoTextNode" presStyleLbl="node4" presStyleIdx="14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C281DE-5D92-AE4D-901D-70C0DB45327C}" type="pres">
      <dgm:prSet presAssocID="{385DD9A8-2127-4E4E-84A9-1024D8CC9B35}" presName="level3hierChild" presStyleCnt="0"/>
      <dgm:spPr/>
    </dgm:pt>
  </dgm:ptLst>
  <dgm:cxnLst>
    <dgm:cxn modelId="{83E3D8C8-FA2C-E54F-9B0A-A7051CDE5439}" type="presOf" srcId="{DA96BA3F-7F59-0D46-8586-0B0A9506D8C8}" destId="{1AAC98E1-5CBD-494F-8EB0-CFABB9CB0D51}" srcOrd="1" destOrd="0" presId="urn:microsoft.com/office/officeart/2005/8/layout/hierarchy2"/>
    <dgm:cxn modelId="{05F69AC6-7B24-C742-99C2-75834D9CE61B}" type="presOf" srcId="{013BDCEE-B492-D64D-977C-C7152C899680}" destId="{48B553E0-296F-4744-A201-42A9CEA40E05}" srcOrd="0" destOrd="0" presId="urn:microsoft.com/office/officeart/2005/8/layout/hierarchy2"/>
    <dgm:cxn modelId="{BD346A16-F4DD-754A-8EEB-321957B8F191}" type="presOf" srcId="{8D69E7C0-6E7E-D949-8BCC-66CBB1EA8677}" destId="{C75B1ABE-B136-994A-9107-D413C118C99C}" srcOrd="0" destOrd="0" presId="urn:microsoft.com/office/officeart/2005/8/layout/hierarchy2"/>
    <dgm:cxn modelId="{78FCEA17-9AA7-7B4C-B15E-EB84C205F537}" type="presOf" srcId="{1C1544A9-F877-324E-8434-41D1A4DF8A9A}" destId="{71AD3730-8F52-4B43-A33B-96FCE162FA87}" srcOrd="0" destOrd="0" presId="urn:microsoft.com/office/officeart/2005/8/layout/hierarchy2"/>
    <dgm:cxn modelId="{CBC77281-C952-4C4C-A0F9-0FA67105E05E}" type="presOf" srcId="{473771FC-DE1F-554F-878F-0DBD8B2F27FB}" destId="{C3A18EBB-8451-6949-B033-8FB100EFE9D6}" srcOrd="1" destOrd="0" presId="urn:microsoft.com/office/officeart/2005/8/layout/hierarchy2"/>
    <dgm:cxn modelId="{CC7295CC-8365-0440-B8B8-934E719A6472}" type="presOf" srcId="{E2669840-512B-2B49-B8CC-DBFFFBE27338}" destId="{EAECCE69-4A4D-B14D-81AA-8E2FD438CBD0}" srcOrd="0" destOrd="0" presId="urn:microsoft.com/office/officeart/2005/8/layout/hierarchy2"/>
    <dgm:cxn modelId="{FAC0A322-0544-714E-91A1-9744582A9DA4}" type="presOf" srcId="{F116F836-B456-744E-8CDD-8C5514EE54E1}" destId="{26925448-A598-8448-B931-7D4AAA16AC4C}" srcOrd="1" destOrd="0" presId="urn:microsoft.com/office/officeart/2005/8/layout/hierarchy2"/>
    <dgm:cxn modelId="{7D693489-6CF8-0145-BF4F-25406026A6F5}" type="presOf" srcId="{0374D99E-DC9C-B144-902F-D6CFC8AF7515}" destId="{A5D2FBE0-1512-9844-AF28-3DB68A622B4B}" srcOrd="0" destOrd="0" presId="urn:microsoft.com/office/officeart/2005/8/layout/hierarchy2"/>
    <dgm:cxn modelId="{AA24E70E-9364-9B41-9CF8-D42D13743BAA}" srcId="{E2FCFEB8-4C97-2844-8840-042D4A49C025}" destId="{ACB9BABD-0639-8040-99FD-111FC8823FC0}" srcOrd="1" destOrd="0" parTransId="{9AC50217-5079-DA42-A031-254160F5C28A}" sibTransId="{F97CC607-45DE-2F4B-9E0A-6350E2784561}"/>
    <dgm:cxn modelId="{7165222D-78E7-9F4D-A2B8-1A262C6FFCB8}" srcId="{8D69E7C0-6E7E-D949-8BCC-66CBB1EA8677}" destId="{8D7CF0D4-7341-A64C-9992-27C9A06639CF}" srcOrd="2" destOrd="0" parTransId="{EF9EFE87-04F8-704B-8AAF-490407E267A8}" sibTransId="{F8D60F6F-71CA-6447-95E4-49439B42A24D}"/>
    <dgm:cxn modelId="{4B42DABF-113D-FB48-B084-E467F97F8D77}" type="presOf" srcId="{F4C793C5-5722-004F-8A39-2B4699C5F37C}" destId="{D84D98C5-141C-2F43-9B2F-66A938A82C0A}" srcOrd="0" destOrd="0" presId="urn:microsoft.com/office/officeart/2005/8/layout/hierarchy2"/>
    <dgm:cxn modelId="{4C3F4597-2058-904E-BB80-E11D59D7C391}" type="presOf" srcId="{9CA00B9D-17C5-BB44-BD25-C611C4DEC6E5}" destId="{3F6437CF-B7FD-5E46-B5C1-887F5202444F}" srcOrd="0" destOrd="0" presId="urn:microsoft.com/office/officeart/2005/8/layout/hierarchy2"/>
    <dgm:cxn modelId="{ACD9298D-21E8-B648-914D-B3C04CD5FCBD}" type="presOf" srcId="{F116F836-B456-744E-8CDD-8C5514EE54E1}" destId="{24C964FA-9056-114E-B57E-F23984C3151B}" srcOrd="0" destOrd="0" presId="urn:microsoft.com/office/officeart/2005/8/layout/hierarchy2"/>
    <dgm:cxn modelId="{F339C03C-9892-5748-9BEA-86D593AC5C13}" type="presOf" srcId="{47D5E0EA-17E3-1E48-BA31-A5DE8D20153B}" destId="{D1640A76-35AF-3446-A560-78D76BEBA833}" srcOrd="1" destOrd="0" presId="urn:microsoft.com/office/officeart/2005/8/layout/hierarchy2"/>
    <dgm:cxn modelId="{A5E2852A-38EB-9943-9832-3DB05B667466}" type="presOf" srcId="{1D7431B8-A182-8842-9431-840B99455297}" destId="{0BEE6E34-54A1-4F42-A3D9-477F5C222FE3}" srcOrd="0" destOrd="0" presId="urn:microsoft.com/office/officeart/2005/8/layout/hierarchy2"/>
    <dgm:cxn modelId="{89B05ADA-5B61-5348-ABE1-F11CCA33874C}" type="presOf" srcId="{9AC50217-5079-DA42-A031-254160F5C28A}" destId="{822CCE59-04CF-604F-8401-AAE815D4F1C2}" srcOrd="1" destOrd="0" presId="urn:microsoft.com/office/officeart/2005/8/layout/hierarchy2"/>
    <dgm:cxn modelId="{3B96D2F4-C2B5-4440-A2B3-7305E0796884}" type="presOf" srcId="{B8451063-AE50-AE43-BFEF-E8E20D4D1CE8}" destId="{CBADB31D-FE99-5240-9A7A-E482254DB9DB}" srcOrd="0" destOrd="0" presId="urn:microsoft.com/office/officeart/2005/8/layout/hierarchy2"/>
    <dgm:cxn modelId="{814E54CD-B683-5040-B5F7-31149EFB0801}" srcId="{C56766F4-EA4D-824E-BE42-8646690644F6}" destId="{1381A49E-6DC6-D24C-9204-9B63162360DA}" srcOrd="0" destOrd="0" parTransId="{F116F836-B456-744E-8CDD-8C5514EE54E1}" sibTransId="{FEE0FE0D-B404-2E4F-9A50-FB54B58C8760}"/>
    <dgm:cxn modelId="{4019CBFD-7A84-0940-B3DD-3B199B51EA0E}" type="presOf" srcId="{473771FC-DE1F-554F-878F-0DBD8B2F27FB}" destId="{720B0FBF-39A9-AB49-9D30-9265E9B501FF}" srcOrd="0" destOrd="0" presId="urn:microsoft.com/office/officeart/2005/8/layout/hierarchy2"/>
    <dgm:cxn modelId="{93FC5BD8-D52F-5149-9995-94473B02E846}" type="presOf" srcId="{2DA89FFD-F760-6942-847B-8FF79DB129EA}" destId="{4E7FE426-C554-7440-BB1B-AE9FDFF83CBB}" srcOrd="0" destOrd="0" presId="urn:microsoft.com/office/officeart/2005/8/layout/hierarchy2"/>
    <dgm:cxn modelId="{C28FC775-2A14-D343-989B-D0000F076678}" type="presOf" srcId="{930AE577-CF2B-DA49-A2AB-7ACC01F17578}" destId="{6442CC1B-9480-754E-9407-6C5B314D73C2}" srcOrd="1" destOrd="0" presId="urn:microsoft.com/office/officeart/2005/8/layout/hierarchy2"/>
    <dgm:cxn modelId="{D95BE245-0BC0-EB4D-B45B-F1F5310BEA64}" type="presOf" srcId="{4AA2A8F5-013D-DA45-9E81-84397E4CA12C}" destId="{15452635-3F35-AE49-8F1D-B27EE55C544A}" srcOrd="1" destOrd="0" presId="urn:microsoft.com/office/officeart/2005/8/layout/hierarchy2"/>
    <dgm:cxn modelId="{967FBFC9-C837-A14D-B38F-F8E4B30FCD53}" type="presOf" srcId="{DA96BA3F-7F59-0D46-8586-0B0A9506D8C8}" destId="{C7B9A53E-0480-8D42-B648-C6C9CF42EE34}" srcOrd="0" destOrd="0" presId="urn:microsoft.com/office/officeart/2005/8/layout/hierarchy2"/>
    <dgm:cxn modelId="{E830B173-4382-B541-8A61-0F7819C9ED2C}" type="presOf" srcId="{3025A06E-7D47-4447-8DB2-EAA6E2A0C6F8}" destId="{FDF6E01D-A443-664D-8FBC-38DADFEDBDFA}" srcOrd="1" destOrd="0" presId="urn:microsoft.com/office/officeart/2005/8/layout/hierarchy2"/>
    <dgm:cxn modelId="{D76F7E91-7147-0840-B826-6BBD1B4D9938}" type="presOf" srcId="{281EE378-5582-7E40-A87D-EF7C67EF7C42}" destId="{C97CB966-0598-CF49-B8DC-708B879A502E}" srcOrd="1" destOrd="0" presId="urn:microsoft.com/office/officeart/2005/8/layout/hierarchy2"/>
    <dgm:cxn modelId="{2E292B41-CF77-A54B-BEE4-2CD1396546AA}" srcId="{1C1544A9-F877-324E-8434-41D1A4DF8A9A}" destId="{A7E8DA36-5714-7946-A1E2-98BBA856A830}" srcOrd="0" destOrd="0" parTransId="{473771FC-DE1F-554F-878F-0DBD8B2F27FB}" sibTransId="{4AE3815F-561A-544F-B488-2E35A92424E7}"/>
    <dgm:cxn modelId="{0510F90D-97E1-3145-978F-FD069A12A3CC}" srcId="{ACB9BABD-0639-8040-99FD-111FC8823FC0}" destId="{26D6DF39-294E-404E-80D6-454C45033F65}" srcOrd="1" destOrd="0" parTransId="{DA96BA3F-7F59-0D46-8586-0B0A9506D8C8}" sibTransId="{C1E86600-B387-AD42-AE87-703DC7A6F1E4}"/>
    <dgm:cxn modelId="{C9A81DC3-2AFD-F240-A650-95E67DA1BC7C}" type="presOf" srcId="{F8636D84-E4BB-3747-8CF5-3A40CD85FA5E}" destId="{1189E654-9F24-D245-B834-E3638F477AE9}" srcOrd="0" destOrd="0" presId="urn:microsoft.com/office/officeart/2005/8/layout/hierarchy2"/>
    <dgm:cxn modelId="{CB3DB289-A401-D049-8FDB-E299059E836A}" type="presOf" srcId="{385DD9A8-2127-4E4E-84A9-1024D8CC9B35}" destId="{EA834B73-DB00-3143-88AC-9C10A63032F0}" srcOrd="0" destOrd="0" presId="urn:microsoft.com/office/officeart/2005/8/layout/hierarchy2"/>
    <dgm:cxn modelId="{9A43D64D-1D7C-9B49-9B41-F5BF095F14EE}" srcId="{D69323E4-055B-A84F-AB96-C8BD77D149C9}" destId="{84AA84AF-8F94-104F-86AE-778133742B10}" srcOrd="0" destOrd="0" parTransId="{F8636D84-E4BB-3747-8CF5-3A40CD85FA5E}" sibTransId="{8E04526D-C42B-E04F-9A77-63B9EAE9C506}"/>
    <dgm:cxn modelId="{8A9291B0-8FA3-1748-AD97-9E07277AF4BB}" type="presOf" srcId="{B5708C77-09A6-874A-9DD5-C49F2C91B8CC}" destId="{FF6EBC56-228F-C846-84B8-4B26C4F5E19E}" srcOrd="0" destOrd="0" presId="urn:microsoft.com/office/officeart/2005/8/layout/hierarchy2"/>
    <dgm:cxn modelId="{03C822D5-5A43-C545-9B28-9220CB9CDDEB}" type="presOf" srcId="{20E3FA61-684C-484F-A6D6-95747C3498F3}" destId="{EB9D7C53-DE2B-4E48-9BDA-86C55A40780C}" srcOrd="0" destOrd="0" presId="urn:microsoft.com/office/officeart/2005/8/layout/hierarchy2"/>
    <dgm:cxn modelId="{19F6F2AC-3DB2-5A40-8870-76AC7779F3A6}" type="presOf" srcId="{E2669840-512B-2B49-B8CC-DBFFFBE27338}" destId="{FC6A42C4-D79A-424A-87E4-298278003104}" srcOrd="1" destOrd="0" presId="urn:microsoft.com/office/officeart/2005/8/layout/hierarchy2"/>
    <dgm:cxn modelId="{06655C56-FACC-094E-9D63-2F446A82290C}" type="presOf" srcId="{8D7CF0D4-7341-A64C-9992-27C9A06639CF}" destId="{33DCAA35-D8A1-084E-BE40-CFBA0F989A9F}" srcOrd="0" destOrd="0" presId="urn:microsoft.com/office/officeart/2005/8/layout/hierarchy2"/>
    <dgm:cxn modelId="{D371481F-DF0E-D34B-844E-86F8EB7FE315}" type="presOf" srcId="{476C8D90-2C2A-DB44-8D01-D78884B418CE}" destId="{36A6BEDD-1A47-CC4D-A09E-EFCA5943D249}" srcOrd="0" destOrd="0" presId="urn:microsoft.com/office/officeart/2005/8/layout/hierarchy2"/>
    <dgm:cxn modelId="{EF380EDB-D72D-AE44-BC5E-D43711E9C542}" type="presOf" srcId="{79E68E93-4C78-1447-9763-903B192AF521}" destId="{6BA4ED5A-BB7C-3D46-BC52-1C89F34C8E7E}" srcOrd="1" destOrd="0" presId="urn:microsoft.com/office/officeart/2005/8/layout/hierarchy2"/>
    <dgm:cxn modelId="{99E78EB6-6C91-B54C-838A-45B7FFFC2F8E}" type="presOf" srcId="{E5C892B5-5BC5-AA45-8621-40784F0C4CF8}" destId="{B3BF8420-584A-4247-B566-C823A08FB5C0}" srcOrd="1" destOrd="0" presId="urn:microsoft.com/office/officeart/2005/8/layout/hierarchy2"/>
    <dgm:cxn modelId="{9A13BF6E-7277-8348-BDE9-9889411E08A8}" type="presOf" srcId="{085550A5-228D-C64B-8380-40CE001F9F9B}" destId="{C70B332D-6CAC-C941-8AA1-1AA28BC49198}" srcOrd="0" destOrd="0" presId="urn:microsoft.com/office/officeart/2005/8/layout/hierarchy2"/>
    <dgm:cxn modelId="{7FD65659-296A-214C-9587-67CCADC45FB3}" type="presOf" srcId="{930AE577-CF2B-DA49-A2AB-7ACC01F17578}" destId="{1C26C87B-E553-C149-80D3-A9BBAEF96F9D}" srcOrd="0" destOrd="0" presId="urn:microsoft.com/office/officeart/2005/8/layout/hierarchy2"/>
    <dgm:cxn modelId="{A8D15119-FE8D-E248-8864-3A1F24E8382C}" type="presOf" srcId="{4AA2A8F5-013D-DA45-9E81-84397E4CA12C}" destId="{47A8FB6C-065E-FF4C-9BD6-B479E11307DA}" srcOrd="0" destOrd="0" presId="urn:microsoft.com/office/officeart/2005/8/layout/hierarchy2"/>
    <dgm:cxn modelId="{D8605661-AB1F-6C41-9825-E6C035A93BD5}" srcId="{8D7CF0D4-7341-A64C-9992-27C9A06639CF}" destId="{C56766F4-EA4D-824E-BE42-8646690644F6}" srcOrd="0" destOrd="0" parTransId="{47D5E0EA-17E3-1E48-BA31-A5DE8D20153B}" sibTransId="{1C7E48B7-2B09-134D-8B42-D4A2182B962E}"/>
    <dgm:cxn modelId="{A96B644A-34E6-D649-AE29-D9D91BDA1A1E}" type="presOf" srcId="{BE76DCE5-94FB-EF47-A8F9-59BCA0067C99}" destId="{579FF5E8-B74E-424E-814C-1A87869FE006}" srcOrd="1" destOrd="0" presId="urn:microsoft.com/office/officeart/2005/8/layout/hierarchy2"/>
    <dgm:cxn modelId="{0147A4ED-C7F9-F643-A97D-140FB0E9EB77}" type="presOf" srcId="{9CA00B9D-17C5-BB44-BD25-C611C4DEC6E5}" destId="{4668C6DD-6C0C-FC45-BACF-6E9410D079BC}" srcOrd="1" destOrd="0" presId="urn:microsoft.com/office/officeart/2005/8/layout/hierarchy2"/>
    <dgm:cxn modelId="{646A1AD6-6618-8449-A8E1-FA0BE3941D02}" type="presOf" srcId="{BE76DCE5-94FB-EF47-A8F9-59BCA0067C99}" destId="{F5861C6D-D70B-AF42-B0B8-4844CD6C4C60}" srcOrd="0" destOrd="0" presId="urn:microsoft.com/office/officeart/2005/8/layout/hierarchy2"/>
    <dgm:cxn modelId="{0D0437C4-3238-5144-A0E4-C06D107454B0}" srcId="{F4C793C5-5722-004F-8A39-2B4699C5F37C}" destId="{A1C51A4A-3B9F-2048-8E92-89C970324E77}" srcOrd="0" destOrd="0" parTransId="{BC57288C-2D2B-1C40-A0C4-B9CE6F8D1FB9}" sibTransId="{8C57BDEA-89DA-1A46-9B98-3791CB09A6E5}"/>
    <dgm:cxn modelId="{59FAD267-F085-AA4E-958A-75BD7936FB0B}" type="presOf" srcId="{013BDCEE-B492-D64D-977C-C7152C899680}" destId="{31C5F793-C7BF-0345-BD30-2C17903F1807}" srcOrd="1" destOrd="0" presId="urn:microsoft.com/office/officeart/2005/8/layout/hierarchy2"/>
    <dgm:cxn modelId="{55C54647-B119-DE4E-96FF-EA9099E30BCA}" srcId="{8141EDE1-1197-8A43-A0D5-C2318B58E2B1}" destId="{1C1544A9-F877-324E-8434-41D1A4DF8A9A}" srcOrd="0" destOrd="0" parTransId="{5AC23139-086F-954D-93E4-4871E30161FA}" sibTransId="{02DAF098-D854-1F4C-AB6D-8EA37F91873C}"/>
    <dgm:cxn modelId="{C360CFC8-9755-3F48-B20C-4C97718DE417}" srcId="{B8451063-AE50-AE43-BFEF-E8E20D4D1CE8}" destId="{0374D99E-DC9C-B144-902F-D6CFC8AF7515}" srcOrd="1" destOrd="0" parTransId="{E5C892B5-5BC5-AA45-8621-40784F0C4CF8}" sibTransId="{428D8BCF-1EF3-1847-A810-DA8EEA4F373A}"/>
    <dgm:cxn modelId="{6BD90327-203C-DF4E-8F07-FB99924A4A82}" type="presOf" srcId="{BC57288C-2D2B-1C40-A0C4-B9CE6F8D1FB9}" destId="{B66402F1-2546-104D-9CB6-26D538C2826F}" srcOrd="1" destOrd="0" presId="urn:microsoft.com/office/officeart/2005/8/layout/hierarchy2"/>
    <dgm:cxn modelId="{39DE0F42-8EB9-6949-99C9-C85C94D07741}" type="presOf" srcId="{8141EDE1-1197-8A43-A0D5-C2318B58E2B1}" destId="{FCE6229C-932D-BE44-8B97-F8C1ECCE4C05}" srcOrd="0" destOrd="0" presId="urn:microsoft.com/office/officeart/2005/8/layout/hierarchy2"/>
    <dgm:cxn modelId="{80ACC132-E6F0-C642-9951-640322D274CA}" type="presOf" srcId="{20E3FA61-684C-484F-A6D6-95747C3498F3}" destId="{5502ACCA-7234-B247-9978-D9A231908CF9}" srcOrd="1" destOrd="0" presId="urn:microsoft.com/office/officeart/2005/8/layout/hierarchy2"/>
    <dgm:cxn modelId="{EECDF785-F669-BE48-B49C-ABBDF353F91E}" type="presOf" srcId="{E2FCFEB8-4C97-2844-8840-042D4A49C025}" destId="{D137BCA4-F4F6-894D-B293-578EC95559E9}" srcOrd="0" destOrd="0" presId="urn:microsoft.com/office/officeart/2005/8/layout/hierarchy2"/>
    <dgm:cxn modelId="{82CF828B-8D97-0F40-9B04-15DA5CA5B375}" type="presOf" srcId="{47D5E0EA-17E3-1E48-BA31-A5DE8D20153B}" destId="{29D9C8BB-2157-BE46-9D56-C9510744BEE0}" srcOrd="0" destOrd="0" presId="urn:microsoft.com/office/officeart/2005/8/layout/hierarchy2"/>
    <dgm:cxn modelId="{35AE73B1-D3ED-A44A-982D-74ABA39688DF}" srcId="{D8CF06FD-F3E2-6E48-8086-2B614B5D4C77}" destId="{E2FCFEB8-4C97-2844-8840-042D4A49C025}" srcOrd="0" destOrd="0" parTransId="{F779DA32-C008-F14D-A776-388050EBFFBB}" sibTransId="{56EB9ABF-4F36-B642-9FCE-AE7FD035B1C7}"/>
    <dgm:cxn modelId="{1E2C9FA4-736F-B548-ACA5-1D79F9382827}" type="presOf" srcId="{1381A49E-6DC6-D24C-9204-9B63162360DA}" destId="{A9865886-76E8-E84B-889E-2914F61C657D}" srcOrd="0" destOrd="0" presId="urn:microsoft.com/office/officeart/2005/8/layout/hierarchy2"/>
    <dgm:cxn modelId="{B4C3F829-BC0F-434F-BFEB-0AEDA8E68A4D}" type="presOf" srcId="{A7E8DA36-5714-7946-A1E2-98BBA856A830}" destId="{B30B2CDC-2A7C-B843-A11C-DF884EB68514}" srcOrd="0" destOrd="0" presId="urn:microsoft.com/office/officeart/2005/8/layout/hierarchy2"/>
    <dgm:cxn modelId="{E1AA8E48-9E2C-D54B-8AE9-A0FBDC1B3E6A}" srcId="{E2FCFEB8-4C97-2844-8840-042D4A49C025}" destId="{8D69E7C0-6E7E-D949-8BCC-66CBB1EA8677}" srcOrd="0" destOrd="0" parTransId="{9CA00B9D-17C5-BB44-BD25-C611C4DEC6E5}" sibTransId="{A3540008-9B96-7742-B758-24233BEACBDE}"/>
    <dgm:cxn modelId="{623337A2-6855-EA46-B356-70A6B468A493}" type="presOf" srcId="{13A0E199-D1A2-334D-BDDB-9709F384EFD8}" destId="{007E1E49-4501-8045-8926-03335229F7E7}" srcOrd="1" destOrd="0" presId="urn:microsoft.com/office/officeart/2005/8/layout/hierarchy2"/>
    <dgm:cxn modelId="{7AEB2FAB-62BF-7D46-8F7F-F44D73939CE8}" srcId="{476C8D90-2C2A-DB44-8D01-D78884B418CE}" destId="{385DD9A8-2127-4E4E-84A9-1024D8CC9B35}" srcOrd="0" destOrd="0" parTransId="{79E68E93-4C78-1447-9763-903B192AF521}" sibTransId="{C501CC53-8664-404A-AA30-6237FBF14332}"/>
    <dgm:cxn modelId="{CD9316A6-9E15-BF49-9E9B-B8333A408510}" type="presOf" srcId="{EF9EFE87-04F8-704B-8AAF-490407E267A8}" destId="{7D3C0592-A453-5140-AD67-2032C65E7A41}" srcOrd="1" destOrd="0" presId="urn:microsoft.com/office/officeart/2005/8/layout/hierarchy2"/>
    <dgm:cxn modelId="{5DE6C103-3919-3047-8424-B6D899C38E92}" type="presOf" srcId="{5AC23139-086F-954D-93E4-4871E30161FA}" destId="{C314B875-91C3-914D-958F-8F0235FD4D43}" srcOrd="1" destOrd="0" presId="urn:microsoft.com/office/officeart/2005/8/layout/hierarchy2"/>
    <dgm:cxn modelId="{ACB2D6F5-5114-E34C-8BBC-EC798D974323}" srcId="{1381A49E-6DC6-D24C-9204-9B63162360DA}" destId="{213FB6AA-D742-284B-B5CD-AA2AA92F33A0}" srcOrd="0" destOrd="0" parTransId="{3025A06E-7D47-4447-8DB2-EAA6E2A0C6F8}" sibTransId="{249B85BD-BC03-2047-B980-1770B5089516}"/>
    <dgm:cxn modelId="{940DEDB9-6556-A343-9065-1896390364BC}" srcId="{ACB9BABD-0639-8040-99FD-111FC8823FC0}" destId="{8141EDE1-1197-8A43-A0D5-C2318B58E2B1}" srcOrd="0" destOrd="0" parTransId="{281EE378-5582-7E40-A87D-EF7C67EF7C42}" sibTransId="{02FED661-BD56-F846-A677-A7CC77D8C06E}"/>
    <dgm:cxn modelId="{62E69C15-22BA-314F-8326-177B2CA2311F}" type="presOf" srcId="{E5C892B5-5BC5-AA45-8621-40784F0C4CF8}" destId="{B8CB9AD4-DD0B-DD4F-B78C-DEE0B774BF4D}" srcOrd="0" destOrd="0" presId="urn:microsoft.com/office/officeart/2005/8/layout/hierarchy2"/>
    <dgm:cxn modelId="{C998EA18-F31C-754E-84E1-13F9E6D63735}" srcId="{8D69E7C0-6E7E-D949-8BCC-66CBB1EA8677}" destId="{D69323E4-055B-A84F-AB96-C8BD77D149C9}" srcOrd="0" destOrd="0" parTransId="{085550A5-228D-C64B-8380-40CE001F9F9B}" sibTransId="{EE58EA02-CCB3-8F41-9164-AB247FC81EFC}"/>
    <dgm:cxn modelId="{10FA87D6-63BE-6D4D-9BDD-C61F25E43375}" type="presOf" srcId="{3025A06E-7D47-4447-8DB2-EAA6E2A0C6F8}" destId="{56FC4FC4-1B6A-F041-87C0-B7F8A99B1DCA}" srcOrd="0" destOrd="0" presId="urn:microsoft.com/office/officeart/2005/8/layout/hierarchy2"/>
    <dgm:cxn modelId="{D343571B-06D0-8B40-A4AC-9E942A96087A}" type="presOf" srcId="{A1C51A4A-3B9F-2048-8E92-89C970324E77}" destId="{67BF7E68-C412-C349-89CE-66ABD4A32938}" srcOrd="0" destOrd="0" presId="urn:microsoft.com/office/officeart/2005/8/layout/hierarchy2"/>
    <dgm:cxn modelId="{C201892A-8E81-264D-8A40-86A7E4E6CCA7}" type="presOf" srcId="{D8CF06FD-F3E2-6E48-8086-2B614B5D4C77}" destId="{CC944241-FC5E-BD46-9C04-055F34D94BB0}" srcOrd="0" destOrd="0" presId="urn:microsoft.com/office/officeart/2005/8/layout/hierarchy2"/>
    <dgm:cxn modelId="{867D29A3-5F4A-D04F-BB02-19013F1EAE9F}" type="presOf" srcId="{C56766F4-EA4D-824E-BE42-8646690644F6}" destId="{08DA9EC0-DDC4-A447-8CBA-9E18CC2F3B33}" srcOrd="0" destOrd="0" presId="urn:microsoft.com/office/officeart/2005/8/layout/hierarchy2"/>
    <dgm:cxn modelId="{7DCBB4DF-7FFB-DA4F-9EAC-FA3A86B62A37}" type="presOf" srcId="{D69323E4-055B-A84F-AB96-C8BD77D149C9}" destId="{59A9CF72-5CAE-3A49-8A48-BD4619D73D63}" srcOrd="0" destOrd="0" presId="urn:microsoft.com/office/officeart/2005/8/layout/hierarchy2"/>
    <dgm:cxn modelId="{46011802-D204-CD48-ABB2-FC39D5C3BB62}" srcId="{84AA84AF-8F94-104F-86AE-778133742B10}" destId="{2DA89FFD-F760-6942-847B-8FF79DB129EA}" srcOrd="0" destOrd="0" parTransId="{13A0E199-D1A2-334D-BDDB-9709F384EFD8}" sibTransId="{733E85C9-00C6-0E49-B33D-49D673E3E6AD}"/>
    <dgm:cxn modelId="{A3E52712-A786-9F42-8841-2F857D05DF5B}" srcId="{8D69E7C0-6E7E-D949-8BCC-66CBB1EA8677}" destId="{B8451063-AE50-AE43-BFEF-E8E20D4D1CE8}" srcOrd="1" destOrd="0" parTransId="{4AA2A8F5-013D-DA45-9E81-84397E4CA12C}" sibTransId="{D52EB44E-4544-7A43-8342-EFAAD2C888EA}"/>
    <dgm:cxn modelId="{AD7957FA-8D45-EC48-94B6-7F38420DA6C3}" type="presOf" srcId="{CFA1AFA5-B27E-0347-9AD3-68C287F2E2EE}" destId="{13CA50A8-6DCC-F740-AD4F-FBDE2DA37C62}" srcOrd="0" destOrd="0" presId="urn:microsoft.com/office/officeart/2005/8/layout/hierarchy2"/>
    <dgm:cxn modelId="{F5D63813-7DA0-C649-936A-0516A2AE8F3E}" type="presOf" srcId="{26D6DF39-294E-404E-80D6-454C45033F65}" destId="{3B9CAF19-E343-E24E-95FB-FEF88E3A4FD0}" srcOrd="0" destOrd="0" presId="urn:microsoft.com/office/officeart/2005/8/layout/hierarchy2"/>
    <dgm:cxn modelId="{82322A39-51B8-D14B-8B2C-BD054FDBA9C1}" type="presOf" srcId="{9AC50217-5079-DA42-A031-254160F5C28A}" destId="{F6560259-706C-6E41-B98A-146D38922B8F}" srcOrd="0" destOrd="0" presId="urn:microsoft.com/office/officeart/2005/8/layout/hierarchy2"/>
    <dgm:cxn modelId="{77151ADF-D987-D84D-B412-90F2F3843CC0}" type="presOf" srcId="{281EE378-5582-7E40-A87D-EF7C67EF7C42}" destId="{F6258D7A-0299-FE4B-8803-FC3B0CEDFA85}" srcOrd="0" destOrd="0" presId="urn:microsoft.com/office/officeart/2005/8/layout/hierarchy2"/>
    <dgm:cxn modelId="{1699BEA4-B55F-5549-AC8F-9281AAC2ACC8}" type="presOf" srcId="{085550A5-228D-C64B-8380-40CE001F9F9B}" destId="{C89B8218-33CF-F042-8B85-A96BAE258B9F}" srcOrd="1" destOrd="0" presId="urn:microsoft.com/office/officeart/2005/8/layout/hierarchy2"/>
    <dgm:cxn modelId="{94F4AA94-6B9D-7B4A-AB5C-AF7194648D02}" srcId="{26D6DF39-294E-404E-80D6-454C45033F65}" destId="{476C8D90-2C2A-DB44-8D01-D78884B418CE}" srcOrd="0" destOrd="0" parTransId="{013BDCEE-B492-D64D-977C-C7152C899680}" sibTransId="{85029035-EF74-DD4C-8D4A-FFF052C26718}"/>
    <dgm:cxn modelId="{05C971F0-0A0B-6646-B043-1F71677DB70B}" srcId="{8D7CF0D4-7341-A64C-9992-27C9A06639CF}" destId="{F4C793C5-5722-004F-8A39-2B4699C5F37C}" srcOrd="1" destOrd="0" parTransId="{BE76DCE5-94FB-EF47-A8F9-59BCA0067C99}" sibTransId="{EEF3F565-A2F1-3443-8D6A-8E48832F27F6}"/>
    <dgm:cxn modelId="{764E8B58-4A28-9341-A092-7B04DA64F604}" srcId="{B8451063-AE50-AE43-BFEF-E8E20D4D1CE8}" destId="{CFA1AFA5-B27E-0347-9AD3-68C287F2E2EE}" srcOrd="0" destOrd="0" parTransId="{930AE577-CF2B-DA49-A2AB-7ACC01F17578}" sibTransId="{0647CDF0-3339-0546-93B8-85608A4C9284}"/>
    <dgm:cxn modelId="{B4D415DA-A24C-1148-9885-F9F8F66A2A84}" type="presOf" srcId="{84AA84AF-8F94-104F-86AE-778133742B10}" destId="{476233D6-4188-0547-9381-0A377D6C58CB}" srcOrd="0" destOrd="0" presId="urn:microsoft.com/office/officeart/2005/8/layout/hierarchy2"/>
    <dgm:cxn modelId="{E59B16EA-2223-8E49-8516-939B93DD4563}" srcId="{84AA84AF-8F94-104F-86AE-778133742B10}" destId="{B5708C77-09A6-874A-9DD5-C49F2C91B8CC}" srcOrd="1" destOrd="0" parTransId="{E2669840-512B-2B49-B8CC-DBFFFBE27338}" sibTransId="{55EA43E7-8770-BE4D-BB9F-B178676F9607}"/>
    <dgm:cxn modelId="{E459933D-01ED-9B40-86C1-13BB5E1A1515}" type="presOf" srcId="{213FB6AA-D742-284B-B5CD-AA2AA92F33A0}" destId="{152F806F-73DC-0847-BD1A-B2B2C87E98EA}" srcOrd="0" destOrd="0" presId="urn:microsoft.com/office/officeart/2005/8/layout/hierarchy2"/>
    <dgm:cxn modelId="{0DAC77D5-F5CB-0F42-ACDC-1072BE0FB264}" srcId="{CFA1AFA5-B27E-0347-9AD3-68C287F2E2EE}" destId="{1D7431B8-A182-8842-9431-840B99455297}" srcOrd="0" destOrd="0" parTransId="{20E3FA61-684C-484F-A6D6-95747C3498F3}" sibTransId="{4178C2DA-F989-C244-98EE-4276AD38CE7E}"/>
    <dgm:cxn modelId="{7C834C0C-326E-B440-A945-A99DEC3BD996}" type="presOf" srcId="{EF9EFE87-04F8-704B-8AAF-490407E267A8}" destId="{890110AE-DF13-D340-A8FF-D924256A1D9B}" srcOrd="0" destOrd="0" presId="urn:microsoft.com/office/officeart/2005/8/layout/hierarchy2"/>
    <dgm:cxn modelId="{54351C0F-E585-2D4B-8529-400E74BB2142}" type="presOf" srcId="{13A0E199-D1A2-334D-BDDB-9709F384EFD8}" destId="{E708A2D8-0871-584F-9AD9-54BC53AA0E7F}" srcOrd="0" destOrd="0" presId="urn:microsoft.com/office/officeart/2005/8/layout/hierarchy2"/>
    <dgm:cxn modelId="{3621DF08-BDC2-3E47-91B5-C69F831A2CA0}" type="presOf" srcId="{5AC23139-086F-954D-93E4-4871E30161FA}" destId="{74D02593-0BCC-4643-9F44-A3F2C758503A}" srcOrd="0" destOrd="0" presId="urn:microsoft.com/office/officeart/2005/8/layout/hierarchy2"/>
    <dgm:cxn modelId="{79968676-7812-CF4E-B46B-B323CAE76E5B}" type="presOf" srcId="{79E68E93-4C78-1447-9763-903B192AF521}" destId="{48ABEE36-1772-AF44-AA7E-568E68086DAD}" srcOrd="0" destOrd="0" presId="urn:microsoft.com/office/officeart/2005/8/layout/hierarchy2"/>
    <dgm:cxn modelId="{9F4A681A-B3CF-4148-A591-BBECA6502886}" type="presOf" srcId="{F8636D84-E4BB-3747-8CF5-3A40CD85FA5E}" destId="{D6D8503D-8857-9E40-94AF-806AACA1A27C}" srcOrd="1" destOrd="0" presId="urn:microsoft.com/office/officeart/2005/8/layout/hierarchy2"/>
    <dgm:cxn modelId="{4D444EF7-081A-5A4F-B99D-6B48EDA61024}" type="presOf" srcId="{BC57288C-2D2B-1C40-A0C4-B9CE6F8D1FB9}" destId="{7253BE3B-A485-014C-851C-722DF80969B2}" srcOrd="0" destOrd="0" presId="urn:microsoft.com/office/officeart/2005/8/layout/hierarchy2"/>
    <dgm:cxn modelId="{6E9122FC-3932-B74C-B2A0-E9F6E31800B5}" type="presOf" srcId="{ACB9BABD-0639-8040-99FD-111FC8823FC0}" destId="{B6FA8545-CE20-3745-A73B-4843E9720796}" srcOrd="0" destOrd="0" presId="urn:microsoft.com/office/officeart/2005/8/layout/hierarchy2"/>
    <dgm:cxn modelId="{AC1FFCEA-192E-754C-AC70-59F0F053EA37}" type="presParOf" srcId="{CC944241-FC5E-BD46-9C04-055F34D94BB0}" destId="{276EC0C2-1B9D-FC48-8C18-7E33106FA0B0}" srcOrd="0" destOrd="0" presId="urn:microsoft.com/office/officeart/2005/8/layout/hierarchy2"/>
    <dgm:cxn modelId="{11A9C67B-019B-6C42-9B6B-E8DCF7FED775}" type="presParOf" srcId="{276EC0C2-1B9D-FC48-8C18-7E33106FA0B0}" destId="{D137BCA4-F4F6-894D-B293-578EC95559E9}" srcOrd="0" destOrd="0" presId="urn:microsoft.com/office/officeart/2005/8/layout/hierarchy2"/>
    <dgm:cxn modelId="{823C69BF-C5BA-E946-8B51-1F118E46BF95}" type="presParOf" srcId="{276EC0C2-1B9D-FC48-8C18-7E33106FA0B0}" destId="{F31DA666-BC32-4040-A6FB-D69830F9DF6D}" srcOrd="1" destOrd="0" presId="urn:microsoft.com/office/officeart/2005/8/layout/hierarchy2"/>
    <dgm:cxn modelId="{46E9D14F-44BE-2442-9339-F2CADAED98FD}" type="presParOf" srcId="{F31DA666-BC32-4040-A6FB-D69830F9DF6D}" destId="{3F6437CF-B7FD-5E46-B5C1-887F5202444F}" srcOrd="0" destOrd="0" presId="urn:microsoft.com/office/officeart/2005/8/layout/hierarchy2"/>
    <dgm:cxn modelId="{DCA6BB34-859B-B541-878A-98A41269ACE3}" type="presParOf" srcId="{3F6437CF-B7FD-5E46-B5C1-887F5202444F}" destId="{4668C6DD-6C0C-FC45-BACF-6E9410D079BC}" srcOrd="0" destOrd="0" presId="urn:microsoft.com/office/officeart/2005/8/layout/hierarchy2"/>
    <dgm:cxn modelId="{4261B75B-1E02-0F4E-8BBE-FD30176659F8}" type="presParOf" srcId="{F31DA666-BC32-4040-A6FB-D69830F9DF6D}" destId="{D43757BC-50D8-6C40-98AA-641FEE9BAB0E}" srcOrd="1" destOrd="0" presId="urn:microsoft.com/office/officeart/2005/8/layout/hierarchy2"/>
    <dgm:cxn modelId="{F1B5F3E3-44B2-B74F-857C-9E4C4D162267}" type="presParOf" srcId="{D43757BC-50D8-6C40-98AA-641FEE9BAB0E}" destId="{C75B1ABE-B136-994A-9107-D413C118C99C}" srcOrd="0" destOrd="0" presId="urn:microsoft.com/office/officeart/2005/8/layout/hierarchy2"/>
    <dgm:cxn modelId="{B1B3349A-B21F-6E46-8063-9A0D6ADF53DD}" type="presParOf" srcId="{D43757BC-50D8-6C40-98AA-641FEE9BAB0E}" destId="{B05F9A1B-78BB-164A-8745-E55A37B7D977}" srcOrd="1" destOrd="0" presId="urn:microsoft.com/office/officeart/2005/8/layout/hierarchy2"/>
    <dgm:cxn modelId="{54A6DBDB-01DA-CA4F-AA75-721283CD06A1}" type="presParOf" srcId="{B05F9A1B-78BB-164A-8745-E55A37B7D977}" destId="{C70B332D-6CAC-C941-8AA1-1AA28BC49198}" srcOrd="0" destOrd="0" presId="urn:microsoft.com/office/officeart/2005/8/layout/hierarchy2"/>
    <dgm:cxn modelId="{D94831B7-0120-C748-A988-CCB59EF37DE4}" type="presParOf" srcId="{C70B332D-6CAC-C941-8AA1-1AA28BC49198}" destId="{C89B8218-33CF-F042-8B85-A96BAE258B9F}" srcOrd="0" destOrd="0" presId="urn:microsoft.com/office/officeart/2005/8/layout/hierarchy2"/>
    <dgm:cxn modelId="{AFD89551-EB49-9049-A69F-4B57F0FDF60D}" type="presParOf" srcId="{B05F9A1B-78BB-164A-8745-E55A37B7D977}" destId="{1B22CE6B-339B-BD41-BD11-29F4C49F1124}" srcOrd="1" destOrd="0" presId="urn:microsoft.com/office/officeart/2005/8/layout/hierarchy2"/>
    <dgm:cxn modelId="{8381C663-6471-484C-BECA-A2AE67EF9185}" type="presParOf" srcId="{1B22CE6B-339B-BD41-BD11-29F4C49F1124}" destId="{59A9CF72-5CAE-3A49-8A48-BD4619D73D63}" srcOrd="0" destOrd="0" presId="urn:microsoft.com/office/officeart/2005/8/layout/hierarchy2"/>
    <dgm:cxn modelId="{6FF2EE08-1D8F-4C43-A33E-90937A85AE65}" type="presParOf" srcId="{1B22CE6B-339B-BD41-BD11-29F4C49F1124}" destId="{60BD61B4-D86B-AC43-9681-339E300FD65E}" srcOrd="1" destOrd="0" presId="urn:microsoft.com/office/officeart/2005/8/layout/hierarchy2"/>
    <dgm:cxn modelId="{3DB37C17-1F7E-A346-8A2C-4F30992C8003}" type="presParOf" srcId="{60BD61B4-D86B-AC43-9681-339E300FD65E}" destId="{1189E654-9F24-D245-B834-E3638F477AE9}" srcOrd="0" destOrd="0" presId="urn:microsoft.com/office/officeart/2005/8/layout/hierarchy2"/>
    <dgm:cxn modelId="{4E0DE526-7074-5448-ABE0-EEDB6168E147}" type="presParOf" srcId="{1189E654-9F24-D245-B834-E3638F477AE9}" destId="{D6D8503D-8857-9E40-94AF-806AACA1A27C}" srcOrd="0" destOrd="0" presId="urn:microsoft.com/office/officeart/2005/8/layout/hierarchy2"/>
    <dgm:cxn modelId="{D3FF7157-3402-5345-908A-5FD253A55A2B}" type="presParOf" srcId="{60BD61B4-D86B-AC43-9681-339E300FD65E}" destId="{C533B46B-BE8B-B44F-BD15-BF460966CF1E}" srcOrd="1" destOrd="0" presId="urn:microsoft.com/office/officeart/2005/8/layout/hierarchy2"/>
    <dgm:cxn modelId="{147D4C31-6C77-7941-BBFD-61CDC52E37F6}" type="presParOf" srcId="{C533B46B-BE8B-B44F-BD15-BF460966CF1E}" destId="{476233D6-4188-0547-9381-0A377D6C58CB}" srcOrd="0" destOrd="0" presId="urn:microsoft.com/office/officeart/2005/8/layout/hierarchy2"/>
    <dgm:cxn modelId="{14A70182-9E28-8147-9225-3BEE268963C8}" type="presParOf" srcId="{C533B46B-BE8B-B44F-BD15-BF460966CF1E}" destId="{37A2D4EE-033E-B341-A828-BA52A24869AC}" srcOrd="1" destOrd="0" presId="urn:microsoft.com/office/officeart/2005/8/layout/hierarchy2"/>
    <dgm:cxn modelId="{3946329F-239C-724C-97FA-2FD8BA81998D}" type="presParOf" srcId="{37A2D4EE-033E-B341-A828-BA52A24869AC}" destId="{E708A2D8-0871-584F-9AD9-54BC53AA0E7F}" srcOrd="0" destOrd="0" presId="urn:microsoft.com/office/officeart/2005/8/layout/hierarchy2"/>
    <dgm:cxn modelId="{2BB17102-C0EF-E04B-9C9A-C37915524DBB}" type="presParOf" srcId="{E708A2D8-0871-584F-9AD9-54BC53AA0E7F}" destId="{007E1E49-4501-8045-8926-03335229F7E7}" srcOrd="0" destOrd="0" presId="urn:microsoft.com/office/officeart/2005/8/layout/hierarchy2"/>
    <dgm:cxn modelId="{08C69508-75EB-434E-9858-F66EE16AC346}" type="presParOf" srcId="{37A2D4EE-033E-B341-A828-BA52A24869AC}" destId="{D850A265-B73F-094B-B300-2C5C8002A3E5}" srcOrd="1" destOrd="0" presId="urn:microsoft.com/office/officeart/2005/8/layout/hierarchy2"/>
    <dgm:cxn modelId="{2D936CCD-50A6-A344-A2C6-A9414003C20C}" type="presParOf" srcId="{D850A265-B73F-094B-B300-2C5C8002A3E5}" destId="{4E7FE426-C554-7440-BB1B-AE9FDFF83CBB}" srcOrd="0" destOrd="0" presId="urn:microsoft.com/office/officeart/2005/8/layout/hierarchy2"/>
    <dgm:cxn modelId="{7E2CC2F9-E416-2845-A7B8-6DD8007F8337}" type="presParOf" srcId="{D850A265-B73F-094B-B300-2C5C8002A3E5}" destId="{3C0330F8-49A6-A54D-8AB5-9CF6D535EAFA}" srcOrd="1" destOrd="0" presId="urn:microsoft.com/office/officeart/2005/8/layout/hierarchy2"/>
    <dgm:cxn modelId="{E145382F-7248-4747-93E2-0A815ACE48FF}" type="presParOf" srcId="{37A2D4EE-033E-B341-A828-BA52A24869AC}" destId="{EAECCE69-4A4D-B14D-81AA-8E2FD438CBD0}" srcOrd="2" destOrd="0" presId="urn:microsoft.com/office/officeart/2005/8/layout/hierarchy2"/>
    <dgm:cxn modelId="{18A2D0D3-41CB-B849-B104-C06EE6976791}" type="presParOf" srcId="{EAECCE69-4A4D-B14D-81AA-8E2FD438CBD0}" destId="{FC6A42C4-D79A-424A-87E4-298278003104}" srcOrd="0" destOrd="0" presId="urn:microsoft.com/office/officeart/2005/8/layout/hierarchy2"/>
    <dgm:cxn modelId="{AAA49B79-6FB1-7948-B147-5B63EC10CAC6}" type="presParOf" srcId="{37A2D4EE-033E-B341-A828-BA52A24869AC}" destId="{554928D0-52D4-3741-AD2C-36E30694385D}" srcOrd="3" destOrd="0" presId="urn:microsoft.com/office/officeart/2005/8/layout/hierarchy2"/>
    <dgm:cxn modelId="{3B67EAD4-F7D8-E547-8EB5-49F48799EE11}" type="presParOf" srcId="{554928D0-52D4-3741-AD2C-36E30694385D}" destId="{FF6EBC56-228F-C846-84B8-4B26C4F5E19E}" srcOrd="0" destOrd="0" presId="urn:microsoft.com/office/officeart/2005/8/layout/hierarchy2"/>
    <dgm:cxn modelId="{7634FA4C-6B91-CA4F-AF61-6B18CF806F94}" type="presParOf" srcId="{554928D0-52D4-3741-AD2C-36E30694385D}" destId="{F2B19BBD-6692-2544-8F42-F4C0B9DFEDF1}" srcOrd="1" destOrd="0" presId="urn:microsoft.com/office/officeart/2005/8/layout/hierarchy2"/>
    <dgm:cxn modelId="{17381708-3ABD-5848-A087-D8885D5F4189}" type="presParOf" srcId="{B05F9A1B-78BB-164A-8745-E55A37B7D977}" destId="{47A8FB6C-065E-FF4C-9BD6-B479E11307DA}" srcOrd="2" destOrd="0" presId="urn:microsoft.com/office/officeart/2005/8/layout/hierarchy2"/>
    <dgm:cxn modelId="{7A604464-4779-CC4F-82F0-0EBFDA427957}" type="presParOf" srcId="{47A8FB6C-065E-FF4C-9BD6-B479E11307DA}" destId="{15452635-3F35-AE49-8F1D-B27EE55C544A}" srcOrd="0" destOrd="0" presId="urn:microsoft.com/office/officeart/2005/8/layout/hierarchy2"/>
    <dgm:cxn modelId="{CAE22BC8-D8DE-E04F-AA64-60086D012F7B}" type="presParOf" srcId="{B05F9A1B-78BB-164A-8745-E55A37B7D977}" destId="{D874CDE1-7F41-A747-B78B-2A47317212D7}" srcOrd="3" destOrd="0" presId="urn:microsoft.com/office/officeart/2005/8/layout/hierarchy2"/>
    <dgm:cxn modelId="{D4FC9A06-73E4-7E45-A2E2-6C0047F3C364}" type="presParOf" srcId="{D874CDE1-7F41-A747-B78B-2A47317212D7}" destId="{CBADB31D-FE99-5240-9A7A-E482254DB9DB}" srcOrd="0" destOrd="0" presId="urn:microsoft.com/office/officeart/2005/8/layout/hierarchy2"/>
    <dgm:cxn modelId="{7719DE1A-8192-084F-B648-51F1374DA8CC}" type="presParOf" srcId="{D874CDE1-7F41-A747-B78B-2A47317212D7}" destId="{D9A26AFA-FF95-8049-9EAD-BCDE1BD9B4AA}" srcOrd="1" destOrd="0" presId="urn:microsoft.com/office/officeart/2005/8/layout/hierarchy2"/>
    <dgm:cxn modelId="{3509476C-429D-D147-BC89-25A5455D749E}" type="presParOf" srcId="{D9A26AFA-FF95-8049-9EAD-BCDE1BD9B4AA}" destId="{1C26C87B-E553-C149-80D3-A9BBAEF96F9D}" srcOrd="0" destOrd="0" presId="urn:microsoft.com/office/officeart/2005/8/layout/hierarchy2"/>
    <dgm:cxn modelId="{DE2655E5-B03A-9E4D-AB52-7C20168102FC}" type="presParOf" srcId="{1C26C87B-E553-C149-80D3-A9BBAEF96F9D}" destId="{6442CC1B-9480-754E-9407-6C5B314D73C2}" srcOrd="0" destOrd="0" presId="urn:microsoft.com/office/officeart/2005/8/layout/hierarchy2"/>
    <dgm:cxn modelId="{79F9D31B-6790-444B-80C6-808C131BC3A7}" type="presParOf" srcId="{D9A26AFA-FF95-8049-9EAD-BCDE1BD9B4AA}" destId="{23CCF717-CB8E-A949-A9C1-19D751B2A361}" srcOrd="1" destOrd="0" presId="urn:microsoft.com/office/officeart/2005/8/layout/hierarchy2"/>
    <dgm:cxn modelId="{E0E62C0D-DD52-F84F-8876-739EE59A7A0A}" type="presParOf" srcId="{23CCF717-CB8E-A949-A9C1-19D751B2A361}" destId="{13CA50A8-6DCC-F740-AD4F-FBDE2DA37C62}" srcOrd="0" destOrd="0" presId="urn:microsoft.com/office/officeart/2005/8/layout/hierarchy2"/>
    <dgm:cxn modelId="{078E5835-DD47-C242-977D-6203885653FF}" type="presParOf" srcId="{23CCF717-CB8E-A949-A9C1-19D751B2A361}" destId="{AFD7E954-7E30-9F4B-A238-B323C249B9A4}" srcOrd="1" destOrd="0" presId="urn:microsoft.com/office/officeart/2005/8/layout/hierarchy2"/>
    <dgm:cxn modelId="{E66537AF-81E9-2945-8943-CD7317281414}" type="presParOf" srcId="{AFD7E954-7E30-9F4B-A238-B323C249B9A4}" destId="{EB9D7C53-DE2B-4E48-9BDA-86C55A40780C}" srcOrd="0" destOrd="0" presId="urn:microsoft.com/office/officeart/2005/8/layout/hierarchy2"/>
    <dgm:cxn modelId="{0FF06E3A-AC07-2E4E-8439-21CCF4DE1BF9}" type="presParOf" srcId="{EB9D7C53-DE2B-4E48-9BDA-86C55A40780C}" destId="{5502ACCA-7234-B247-9978-D9A231908CF9}" srcOrd="0" destOrd="0" presId="urn:microsoft.com/office/officeart/2005/8/layout/hierarchy2"/>
    <dgm:cxn modelId="{B980C52A-406F-AB42-BF4F-869D1750B1FB}" type="presParOf" srcId="{AFD7E954-7E30-9F4B-A238-B323C249B9A4}" destId="{03AC6A00-F05F-9F4A-8F6C-3F1B1BE51797}" srcOrd="1" destOrd="0" presId="urn:microsoft.com/office/officeart/2005/8/layout/hierarchy2"/>
    <dgm:cxn modelId="{AB490B92-65C6-D448-B4D2-9F55FAF90FFF}" type="presParOf" srcId="{03AC6A00-F05F-9F4A-8F6C-3F1B1BE51797}" destId="{0BEE6E34-54A1-4F42-A3D9-477F5C222FE3}" srcOrd="0" destOrd="0" presId="urn:microsoft.com/office/officeart/2005/8/layout/hierarchy2"/>
    <dgm:cxn modelId="{7E67D1F7-BC19-1E4F-9501-526594BF3778}" type="presParOf" srcId="{03AC6A00-F05F-9F4A-8F6C-3F1B1BE51797}" destId="{AD85E89D-379C-7B49-B467-5E3E66B9770C}" srcOrd="1" destOrd="0" presId="urn:microsoft.com/office/officeart/2005/8/layout/hierarchy2"/>
    <dgm:cxn modelId="{EE2A93F9-20D3-6145-A6D3-F6DFBE895033}" type="presParOf" srcId="{D9A26AFA-FF95-8049-9EAD-BCDE1BD9B4AA}" destId="{B8CB9AD4-DD0B-DD4F-B78C-DEE0B774BF4D}" srcOrd="2" destOrd="0" presId="urn:microsoft.com/office/officeart/2005/8/layout/hierarchy2"/>
    <dgm:cxn modelId="{18276A31-CCEB-DA4D-B9E3-AB4491E2F79C}" type="presParOf" srcId="{B8CB9AD4-DD0B-DD4F-B78C-DEE0B774BF4D}" destId="{B3BF8420-584A-4247-B566-C823A08FB5C0}" srcOrd="0" destOrd="0" presId="urn:microsoft.com/office/officeart/2005/8/layout/hierarchy2"/>
    <dgm:cxn modelId="{4CBAE035-0B35-0C41-B252-7B2B9F32307D}" type="presParOf" srcId="{D9A26AFA-FF95-8049-9EAD-BCDE1BD9B4AA}" destId="{B26D74E9-0380-5941-BD00-297D4409A1CE}" srcOrd="3" destOrd="0" presId="urn:microsoft.com/office/officeart/2005/8/layout/hierarchy2"/>
    <dgm:cxn modelId="{0A6FC37A-CD26-A54C-9F43-B85261DC220D}" type="presParOf" srcId="{B26D74E9-0380-5941-BD00-297D4409A1CE}" destId="{A5D2FBE0-1512-9844-AF28-3DB68A622B4B}" srcOrd="0" destOrd="0" presId="urn:microsoft.com/office/officeart/2005/8/layout/hierarchy2"/>
    <dgm:cxn modelId="{9FAAD698-B4FF-3B44-BC89-F26DD1F97CA8}" type="presParOf" srcId="{B26D74E9-0380-5941-BD00-297D4409A1CE}" destId="{FFF2DFCB-C82C-6041-99DD-903B9776C2F1}" srcOrd="1" destOrd="0" presId="urn:microsoft.com/office/officeart/2005/8/layout/hierarchy2"/>
    <dgm:cxn modelId="{D4503641-42CD-FA41-B899-0766E5911C76}" type="presParOf" srcId="{B05F9A1B-78BB-164A-8745-E55A37B7D977}" destId="{890110AE-DF13-D340-A8FF-D924256A1D9B}" srcOrd="4" destOrd="0" presId="urn:microsoft.com/office/officeart/2005/8/layout/hierarchy2"/>
    <dgm:cxn modelId="{D453A283-5F7A-F540-BE45-B6D79DFFCE16}" type="presParOf" srcId="{890110AE-DF13-D340-A8FF-D924256A1D9B}" destId="{7D3C0592-A453-5140-AD67-2032C65E7A41}" srcOrd="0" destOrd="0" presId="urn:microsoft.com/office/officeart/2005/8/layout/hierarchy2"/>
    <dgm:cxn modelId="{1DC0F52A-92CF-BE41-9C82-A90834709BB4}" type="presParOf" srcId="{B05F9A1B-78BB-164A-8745-E55A37B7D977}" destId="{8133511B-1EFF-A549-8840-623348037926}" srcOrd="5" destOrd="0" presId="urn:microsoft.com/office/officeart/2005/8/layout/hierarchy2"/>
    <dgm:cxn modelId="{95E29866-4068-E245-936D-140F0AD3062D}" type="presParOf" srcId="{8133511B-1EFF-A549-8840-623348037926}" destId="{33DCAA35-D8A1-084E-BE40-CFBA0F989A9F}" srcOrd="0" destOrd="0" presId="urn:microsoft.com/office/officeart/2005/8/layout/hierarchy2"/>
    <dgm:cxn modelId="{DC43BDEE-294E-224B-BC64-421EF5006727}" type="presParOf" srcId="{8133511B-1EFF-A549-8840-623348037926}" destId="{31CB967C-324B-2D43-8153-2370A08E6DC0}" srcOrd="1" destOrd="0" presId="urn:microsoft.com/office/officeart/2005/8/layout/hierarchy2"/>
    <dgm:cxn modelId="{416FF0BB-517F-9447-8916-90733EC3CFD2}" type="presParOf" srcId="{31CB967C-324B-2D43-8153-2370A08E6DC0}" destId="{29D9C8BB-2157-BE46-9D56-C9510744BEE0}" srcOrd="0" destOrd="0" presId="urn:microsoft.com/office/officeart/2005/8/layout/hierarchy2"/>
    <dgm:cxn modelId="{94BDC23F-EC4D-7944-B5E7-CB6211BB850A}" type="presParOf" srcId="{29D9C8BB-2157-BE46-9D56-C9510744BEE0}" destId="{D1640A76-35AF-3446-A560-78D76BEBA833}" srcOrd="0" destOrd="0" presId="urn:microsoft.com/office/officeart/2005/8/layout/hierarchy2"/>
    <dgm:cxn modelId="{17E789AC-CD46-7649-BFC4-51C7379754F7}" type="presParOf" srcId="{31CB967C-324B-2D43-8153-2370A08E6DC0}" destId="{EE90E04D-F583-DA40-9E19-E0A91694412A}" srcOrd="1" destOrd="0" presId="urn:microsoft.com/office/officeart/2005/8/layout/hierarchy2"/>
    <dgm:cxn modelId="{20549322-6062-8843-9E41-4E96197C270B}" type="presParOf" srcId="{EE90E04D-F583-DA40-9E19-E0A91694412A}" destId="{08DA9EC0-DDC4-A447-8CBA-9E18CC2F3B33}" srcOrd="0" destOrd="0" presId="urn:microsoft.com/office/officeart/2005/8/layout/hierarchy2"/>
    <dgm:cxn modelId="{AF1B345A-113E-AC42-9D96-81079702C2E0}" type="presParOf" srcId="{EE90E04D-F583-DA40-9E19-E0A91694412A}" destId="{986BAAB9-6283-4F49-A3E6-9541264781C9}" srcOrd="1" destOrd="0" presId="urn:microsoft.com/office/officeart/2005/8/layout/hierarchy2"/>
    <dgm:cxn modelId="{A387F078-2930-F94D-9520-5DDA9F93C333}" type="presParOf" srcId="{986BAAB9-6283-4F49-A3E6-9541264781C9}" destId="{24C964FA-9056-114E-B57E-F23984C3151B}" srcOrd="0" destOrd="0" presId="urn:microsoft.com/office/officeart/2005/8/layout/hierarchy2"/>
    <dgm:cxn modelId="{FFFD1344-CDBA-B048-9315-5E44B0460661}" type="presParOf" srcId="{24C964FA-9056-114E-B57E-F23984C3151B}" destId="{26925448-A598-8448-B931-7D4AAA16AC4C}" srcOrd="0" destOrd="0" presId="urn:microsoft.com/office/officeart/2005/8/layout/hierarchy2"/>
    <dgm:cxn modelId="{1C43251F-CC92-1046-83C5-07B4E1C32728}" type="presParOf" srcId="{986BAAB9-6283-4F49-A3E6-9541264781C9}" destId="{172D7EC6-5F50-3E4D-AD0C-4712BBAB2AD3}" srcOrd="1" destOrd="0" presId="urn:microsoft.com/office/officeart/2005/8/layout/hierarchy2"/>
    <dgm:cxn modelId="{9CA49246-A887-7F4C-8599-D99D04EFB824}" type="presParOf" srcId="{172D7EC6-5F50-3E4D-AD0C-4712BBAB2AD3}" destId="{A9865886-76E8-E84B-889E-2914F61C657D}" srcOrd="0" destOrd="0" presId="urn:microsoft.com/office/officeart/2005/8/layout/hierarchy2"/>
    <dgm:cxn modelId="{11E1220A-FEAB-6D45-99C1-6086F57A6666}" type="presParOf" srcId="{172D7EC6-5F50-3E4D-AD0C-4712BBAB2AD3}" destId="{7FF54AD1-02AC-0444-8138-641BEA92E876}" srcOrd="1" destOrd="0" presId="urn:microsoft.com/office/officeart/2005/8/layout/hierarchy2"/>
    <dgm:cxn modelId="{A8BFC8DC-D7E4-E24F-9891-59F2A05334E5}" type="presParOf" srcId="{7FF54AD1-02AC-0444-8138-641BEA92E876}" destId="{56FC4FC4-1B6A-F041-87C0-B7F8A99B1DCA}" srcOrd="0" destOrd="0" presId="urn:microsoft.com/office/officeart/2005/8/layout/hierarchy2"/>
    <dgm:cxn modelId="{EB0EACF5-FD58-3F41-86BD-505370523D9C}" type="presParOf" srcId="{56FC4FC4-1B6A-F041-87C0-B7F8A99B1DCA}" destId="{FDF6E01D-A443-664D-8FBC-38DADFEDBDFA}" srcOrd="0" destOrd="0" presId="urn:microsoft.com/office/officeart/2005/8/layout/hierarchy2"/>
    <dgm:cxn modelId="{72E77202-0D9A-BE49-A149-A87F987D4675}" type="presParOf" srcId="{7FF54AD1-02AC-0444-8138-641BEA92E876}" destId="{63B98C91-0846-6D48-88A6-0E095EBF16FD}" srcOrd="1" destOrd="0" presId="urn:microsoft.com/office/officeart/2005/8/layout/hierarchy2"/>
    <dgm:cxn modelId="{4F960220-37CF-E644-BF82-EAB39DC1DD22}" type="presParOf" srcId="{63B98C91-0846-6D48-88A6-0E095EBF16FD}" destId="{152F806F-73DC-0847-BD1A-B2B2C87E98EA}" srcOrd="0" destOrd="0" presId="urn:microsoft.com/office/officeart/2005/8/layout/hierarchy2"/>
    <dgm:cxn modelId="{4DCC5182-A2D3-BA48-9DA0-11F2EA1FCD3A}" type="presParOf" srcId="{63B98C91-0846-6D48-88A6-0E095EBF16FD}" destId="{157FD7CD-4F43-0147-881F-371162A9AFDC}" srcOrd="1" destOrd="0" presId="urn:microsoft.com/office/officeart/2005/8/layout/hierarchy2"/>
    <dgm:cxn modelId="{B75C10D3-F489-024E-932F-A642D12FE058}" type="presParOf" srcId="{31CB967C-324B-2D43-8153-2370A08E6DC0}" destId="{F5861C6D-D70B-AF42-B0B8-4844CD6C4C60}" srcOrd="2" destOrd="0" presId="urn:microsoft.com/office/officeart/2005/8/layout/hierarchy2"/>
    <dgm:cxn modelId="{B2B610A5-3D66-A74C-93D7-334210FF93E8}" type="presParOf" srcId="{F5861C6D-D70B-AF42-B0B8-4844CD6C4C60}" destId="{579FF5E8-B74E-424E-814C-1A87869FE006}" srcOrd="0" destOrd="0" presId="urn:microsoft.com/office/officeart/2005/8/layout/hierarchy2"/>
    <dgm:cxn modelId="{946B07E9-3094-A242-8383-E34D1507FBA2}" type="presParOf" srcId="{31CB967C-324B-2D43-8153-2370A08E6DC0}" destId="{C7850FC9-8E51-AB48-BEA2-5F9E9EC866D9}" srcOrd="3" destOrd="0" presId="urn:microsoft.com/office/officeart/2005/8/layout/hierarchy2"/>
    <dgm:cxn modelId="{28B641EE-AA44-DC45-A941-1F8363BA41F5}" type="presParOf" srcId="{C7850FC9-8E51-AB48-BEA2-5F9E9EC866D9}" destId="{D84D98C5-141C-2F43-9B2F-66A938A82C0A}" srcOrd="0" destOrd="0" presId="urn:microsoft.com/office/officeart/2005/8/layout/hierarchy2"/>
    <dgm:cxn modelId="{FE4EB435-4318-1741-B409-847479386496}" type="presParOf" srcId="{C7850FC9-8E51-AB48-BEA2-5F9E9EC866D9}" destId="{CFE1B481-0AF3-6048-B914-DEA296D2AF6F}" srcOrd="1" destOrd="0" presId="urn:microsoft.com/office/officeart/2005/8/layout/hierarchy2"/>
    <dgm:cxn modelId="{ABD1F494-27C9-734E-B75D-867442F79752}" type="presParOf" srcId="{CFE1B481-0AF3-6048-B914-DEA296D2AF6F}" destId="{7253BE3B-A485-014C-851C-722DF80969B2}" srcOrd="0" destOrd="0" presId="urn:microsoft.com/office/officeart/2005/8/layout/hierarchy2"/>
    <dgm:cxn modelId="{2D71715E-2881-1241-B668-09106BEA6B85}" type="presParOf" srcId="{7253BE3B-A485-014C-851C-722DF80969B2}" destId="{B66402F1-2546-104D-9CB6-26D538C2826F}" srcOrd="0" destOrd="0" presId="urn:microsoft.com/office/officeart/2005/8/layout/hierarchy2"/>
    <dgm:cxn modelId="{D6C0E3C8-E7A2-EC4A-A915-DF02C3C82A4E}" type="presParOf" srcId="{CFE1B481-0AF3-6048-B914-DEA296D2AF6F}" destId="{6B14CF08-F2A2-674F-A8BD-50555E3AD7E3}" srcOrd="1" destOrd="0" presId="urn:microsoft.com/office/officeart/2005/8/layout/hierarchy2"/>
    <dgm:cxn modelId="{C469FFC3-22BE-0646-9F60-3DAEAB9B74A2}" type="presParOf" srcId="{6B14CF08-F2A2-674F-A8BD-50555E3AD7E3}" destId="{67BF7E68-C412-C349-89CE-66ABD4A32938}" srcOrd="0" destOrd="0" presId="urn:microsoft.com/office/officeart/2005/8/layout/hierarchy2"/>
    <dgm:cxn modelId="{94484783-B518-D644-BB8A-4DEA514283AE}" type="presParOf" srcId="{6B14CF08-F2A2-674F-A8BD-50555E3AD7E3}" destId="{8C1FEC27-5643-4041-80A2-884E0FB6313B}" srcOrd="1" destOrd="0" presId="urn:microsoft.com/office/officeart/2005/8/layout/hierarchy2"/>
    <dgm:cxn modelId="{CE59DA57-3874-D546-B4F7-509511410541}" type="presParOf" srcId="{F31DA666-BC32-4040-A6FB-D69830F9DF6D}" destId="{F6560259-706C-6E41-B98A-146D38922B8F}" srcOrd="2" destOrd="0" presId="urn:microsoft.com/office/officeart/2005/8/layout/hierarchy2"/>
    <dgm:cxn modelId="{7783DAEB-A879-4D45-BF75-760099ACB1CF}" type="presParOf" srcId="{F6560259-706C-6E41-B98A-146D38922B8F}" destId="{822CCE59-04CF-604F-8401-AAE815D4F1C2}" srcOrd="0" destOrd="0" presId="urn:microsoft.com/office/officeart/2005/8/layout/hierarchy2"/>
    <dgm:cxn modelId="{FB72699E-C0CF-C742-971E-5417C92AAC3E}" type="presParOf" srcId="{F31DA666-BC32-4040-A6FB-D69830F9DF6D}" destId="{80085D17-87DA-414D-B5C5-62E623849D67}" srcOrd="3" destOrd="0" presId="urn:microsoft.com/office/officeart/2005/8/layout/hierarchy2"/>
    <dgm:cxn modelId="{FAC61347-0707-6242-AC2D-AED8BD67D033}" type="presParOf" srcId="{80085D17-87DA-414D-B5C5-62E623849D67}" destId="{B6FA8545-CE20-3745-A73B-4843E9720796}" srcOrd="0" destOrd="0" presId="urn:microsoft.com/office/officeart/2005/8/layout/hierarchy2"/>
    <dgm:cxn modelId="{DC1CA9A8-D60A-1F4B-B308-37E8E4169483}" type="presParOf" srcId="{80085D17-87DA-414D-B5C5-62E623849D67}" destId="{3074AD55-983E-2245-A42D-759A63884C33}" srcOrd="1" destOrd="0" presId="urn:microsoft.com/office/officeart/2005/8/layout/hierarchy2"/>
    <dgm:cxn modelId="{4BC37107-4546-4640-AE1D-94D05845D30C}" type="presParOf" srcId="{3074AD55-983E-2245-A42D-759A63884C33}" destId="{F6258D7A-0299-FE4B-8803-FC3B0CEDFA85}" srcOrd="0" destOrd="0" presId="urn:microsoft.com/office/officeart/2005/8/layout/hierarchy2"/>
    <dgm:cxn modelId="{3F8FC024-EA39-774D-93D0-1E9DB1FCA9B1}" type="presParOf" srcId="{F6258D7A-0299-FE4B-8803-FC3B0CEDFA85}" destId="{C97CB966-0598-CF49-B8DC-708B879A502E}" srcOrd="0" destOrd="0" presId="urn:microsoft.com/office/officeart/2005/8/layout/hierarchy2"/>
    <dgm:cxn modelId="{19007045-7FE0-1A41-ABCA-60990A5910AE}" type="presParOf" srcId="{3074AD55-983E-2245-A42D-759A63884C33}" destId="{988B8514-B409-584D-B6EA-64488DB89D26}" srcOrd="1" destOrd="0" presId="urn:microsoft.com/office/officeart/2005/8/layout/hierarchy2"/>
    <dgm:cxn modelId="{9F2AADBA-539A-2449-BA67-595F9354D266}" type="presParOf" srcId="{988B8514-B409-584D-B6EA-64488DB89D26}" destId="{FCE6229C-932D-BE44-8B97-F8C1ECCE4C05}" srcOrd="0" destOrd="0" presId="urn:microsoft.com/office/officeart/2005/8/layout/hierarchy2"/>
    <dgm:cxn modelId="{3C0C7A6E-62E0-544A-B017-A2800BDC329D}" type="presParOf" srcId="{988B8514-B409-584D-B6EA-64488DB89D26}" destId="{F1EBC2D8-18C6-D34F-8BC4-3B36D0FE7432}" srcOrd="1" destOrd="0" presId="urn:microsoft.com/office/officeart/2005/8/layout/hierarchy2"/>
    <dgm:cxn modelId="{76F5DBFE-588C-5648-98AF-4D3BC94E6723}" type="presParOf" srcId="{F1EBC2D8-18C6-D34F-8BC4-3B36D0FE7432}" destId="{74D02593-0BCC-4643-9F44-A3F2C758503A}" srcOrd="0" destOrd="0" presId="urn:microsoft.com/office/officeart/2005/8/layout/hierarchy2"/>
    <dgm:cxn modelId="{A0925DD1-28E2-DC43-ABA2-13BD5573B93D}" type="presParOf" srcId="{74D02593-0BCC-4643-9F44-A3F2C758503A}" destId="{C314B875-91C3-914D-958F-8F0235FD4D43}" srcOrd="0" destOrd="0" presId="urn:microsoft.com/office/officeart/2005/8/layout/hierarchy2"/>
    <dgm:cxn modelId="{D871F10B-AF6A-FF4B-B189-B0E3A3D404C4}" type="presParOf" srcId="{F1EBC2D8-18C6-D34F-8BC4-3B36D0FE7432}" destId="{2310C506-16CE-9048-9FF8-C0F3CAEF9122}" srcOrd="1" destOrd="0" presId="urn:microsoft.com/office/officeart/2005/8/layout/hierarchy2"/>
    <dgm:cxn modelId="{49A466C0-C590-F747-8B2F-B1C8C4D210A6}" type="presParOf" srcId="{2310C506-16CE-9048-9FF8-C0F3CAEF9122}" destId="{71AD3730-8F52-4B43-A33B-96FCE162FA87}" srcOrd="0" destOrd="0" presId="urn:microsoft.com/office/officeart/2005/8/layout/hierarchy2"/>
    <dgm:cxn modelId="{4B4BFEEC-60B0-8E47-87A6-9F727DBEB1EB}" type="presParOf" srcId="{2310C506-16CE-9048-9FF8-C0F3CAEF9122}" destId="{D46C83D7-14F2-8844-AC14-37824990CBF2}" srcOrd="1" destOrd="0" presId="urn:microsoft.com/office/officeart/2005/8/layout/hierarchy2"/>
    <dgm:cxn modelId="{07E90362-5748-6A48-B133-49663AC057C0}" type="presParOf" srcId="{D46C83D7-14F2-8844-AC14-37824990CBF2}" destId="{720B0FBF-39A9-AB49-9D30-9265E9B501FF}" srcOrd="0" destOrd="0" presId="urn:microsoft.com/office/officeart/2005/8/layout/hierarchy2"/>
    <dgm:cxn modelId="{7ED0DD91-50A9-D541-98A4-F52FCF4A4318}" type="presParOf" srcId="{720B0FBF-39A9-AB49-9D30-9265E9B501FF}" destId="{C3A18EBB-8451-6949-B033-8FB100EFE9D6}" srcOrd="0" destOrd="0" presId="urn:microsoft.com/office/officeart/2005/8/layout/hierarchy2"/>
    <dgm:cxn modelId="{0E807384-3B9B-894D-9A8D-44E2363A21EF}" type="presParOf" srcId="{D46C83D7-14F2-8844-AC14-37824990CBF2}" destId="{CC332ABE-5B5C-CD4C-8CF0-8D2F2FE2B1F8}" srcOrd="1" destOrd="0" presId="urn:microsoft.com/office/officeart/2005/8/layout/hierarchy2"/>
    <dgm:cxn modelId="{0924A952-8EAF-1A42-AFE0-D1A83C0FB442}" type="presParOf" srcId="{CC332ABE-5B5C-CD4C-8CF0-8D2F2FE2B1F8}" destId="{B30B2CDC-2A7C-B843-A11C-DF884EB68514}" srcOrd="0" destOrd="0" presId="urn:microsoft.com/office/officeart/2005/8/layout/hierarchy2"/>
    <dgm:cxn modelId="{533C85EB-40F8-AF40-BC1D-A77F3DCC6BCF}" type="presParOf" srcId="{CC332ABE-5B5C-CD4C-8CF0-8D2F2FE2B1F8}" destId="{CA03D1C3-D470-574F-8616-8B26BEBE5CFA}" srcOrd="1" destOrd="0" presId="urn:microsoft.com/office/officeart/2005/8/layout/hierarchy2"/>
    <dgm:cxn modelId="{AF48231D-063E-5048-847B-B543A69DCD1E}" type="presParOf" srcId="{3074AD55-983E-2245-A42D-759A63884C33}" destId="{C7B9A53E-0480-8D42-B648-C6C9CF42EE34}" srcOrd="2" destOrd="0" presId="urn:microsoft.com/office/officeart/2005/8/layout/hierarchy2"/>
    <dgm:cxn modelId="{32EA39AF-7CC5-BC43-947A-2178E36082A2}" type="presParOf" srcId="{C7B9A53E-0480-8D42-B648-C6C9CF42EE34}" destId="{1AAC98E1-5CBD-494F-8EB0-CFABB9CB0D51}" srcOrd="0" destOrd="0" presId="urn:microsoft.com/office/officeart/2005/8/layout/hierarchy2"/>
    <dgm:cxn modelId="{1DF125B2-D8FD-914D-BD44-D33047265E19}" type="presParOf" srcId="{3074AD55-983E-2245-A42D-759A63884C33}" destId="{68094F8A-EF97-DD40-8247-43A2BF7C8C7B}" srcOrd="3" destOrd="0" presId="urn:microsoft.com/office/officeart/2005/8/layout/hierarchy2"/>
    <dgm:cxn modelId="{CB69FD94-E5EC-3242-A747-250816F5B8FB}" type="presParOf" srcId="{68094F8A-EF97-DD40-8247-43A2BF7C8C7B}" destId="{3B9CAF19-E343-E24E-95FB-FEF88E3A4FD0}" srcOrd="0" destOrd="0" presId="urn:microsoft.com/office/officeart/2005/8/layout/hierarchy2"/>
    <dgm:cxn modelId="{320AEEAF-9743-F34F-9337-3510BFFBE22F}" type="presParOf" srcId="{68094F8A-EF97-DD40-8247-43A2BF7C8C7B}" destId="{346EA99A-28E6-1149-818A-575231F74AC1}" srcOrd="1" destOrd="0" presId="urn:microsoft.com/office/officeart/2005/8/layout/hierarchy2"/>
    <dgm:cxn modelId="{F931AB4E-B4D6-2640-A4E1-21B0B005DDA1}" type="presParOf" srcId="{346EA99A-28E6-1149-818A-575231F74AC1}" destId="{48B553E0-296F-4744-A201-42A9CEA40E05}" srcOrd="0" destOrd="0" presId="urn:microsoft.com/office/officeart/2005/8/layout/hierarchy2"/>
    <dgm:cxn modelId="{E8C497BE-5A50-354A-A50E-F556513F0B37}" type="presParOf" srcId="{48B553E0-296F-4744-A201-42A9CEA40E05}" destId="{31C5F793-C7BF-0345-BD30-2C17903F1807}" srcOrd="0" destOrd="0" presId="urn:microsoft.com/office/officeart/2005/8/layout/hierarchy2"/>
    <dgm:cxn modelId="{A417F2B0-775A-D746-8195-0C12AB22C5EF}" type="presParOf" srcId="{346EA99A-28E6-1149-818A-575231F74AC1}" destId="{5E4E467C-F4D1-A04C-94DF-6AFB48EA5AB6}" srcOrd="1" destOrd="0" presId="urn:microsoft.com/office/officeart/2005/8/layout/hierarchy2"/>
    <dgm:cxn modelId="{3D759B4F-551B-434A-AA18-5084D6C6E785}" type="presParOf" srcId="{5E4E467C-F4D1-A04C-94DF-6AFB48EA5AB6}" destId="{36A6BEDD-1A47-CC4D-A09E-EFCA5943D249}" srcOrd="0" destOrd="0" presId="urn:microsoft.com/office/officeart/2005/8/layout/hierarchy2"/>
    <dgm:cxn modelId="{1C5C1B1F-8792-D547-8AC5-D19981294B68}" type="presParOf" srcId="{5E4E467C-F4D1-A04C-94DF-6AFB48EA5AB6}" destId="{3A77BF22-8F9E-204D-BCF7-E595EAFFCC74}" srcOrd="1" destOrd="0" presId="urn:microsoft.com/office/officeart/2005/8/layout/hierarchy2"/>
    <dgm:cxn modelId="{1A3C4C95-1768-AB45-99A1-124885AB275E}" type="presParOf" srcId="{3A77BF22-8F9E-204D-BCF7-E595EAFFCC74}" destId="{48ABEE36-1772-AF44-AA7E-568E68086DAD}" srcOrd="0" destOrd="0" presId="urn:microsoft.com/office/officeart/2005/8/layout/hierarchy2"/>
    <dgm:cxn modelId="{7DBF1E0D-689B-8D42-92A6-E790C7BBC425}" type="presParOf" srcId="{48ABEE36-1772-AF44-AA7E-568E68086DAD}" destId="{6BA4ED5A-BB7C-3D46-BC52-1C89F34C8E7E}" srcOrd="0" destOrd="0" presId="urn:microsoft.com/office/officeart/2005/8/layout/hierarchy2"/>
    <dgm:cxn modelId="{F6D223B0-4AA4-344C-A248-4B7FF24846E4}" type="presParOf" srcId="{3A77BF22-8F9E-204D-BCF7-E595EAFFCC74}" destId="{7BBAFC02-D826-094F-9D26-2A488B44F2B4}" srcOrd="1" destOrd="0" presId="urn:microsoft.com/office/officeart/2005/8/layout/hierarchy2"/>
    <dgm:cxn modelId="{7E1410CC-7FB6-D340-A8E1-105663AE6119}" type="presParOf" srcId="{7BBAFC02-D826-094F-9D26-2A488B44F2B4}" destId="{EA834B73-DB00-3143-88AC-9C10A63032F0}" srcOrd="0" destOrd="0" presId="urn:microsoft.com/office/officeart/2005/8/layout/hierarchy2"/>
    <dgm:cxn modelId="{3D923982-4A74-CE4F-8EAD-56D0585F0541}" type="presParOf" srcId="{7BBAFC02-D826-094F-9D26-2A488B44F2B4}" destId="{5DC281DE-5D92-AE4D-901D-70C0DB4532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37BCA4-F4F6-894D-B293-578EC95559E9}">
      <dsp:nvSpPr>
        <dsp:cNvPr id="0" name=""/>
        <dsp:cNvSpPr/>
      </dsp:nvSpPr>
      <dsp:spPr>
        <a:xfrm>
          <a:off x="4464" y="3800112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Machu Picchu Design</a:t>
          </a:r>
          <a:endParaRPr lang="en-US" sz="1200" kern="1200" dirty="0"/>
        </a:p>
      </dsp:txBody>
      <dsp:txXfrm>
        <a:off x="21186" y="3816834"/>
        <a:ext cx="1108439" cy="537497"/>
      </dsp:txXfrm>
    </dsp:sp>
    <dsp:sp modelId="{3F6437CF-B7FD-5E46-B5C1-887F5202444F}">
      <dsp:nvSpPr>
        <dsp:cNvPr id="0" name=""/>
        <dsp:cNvSpPr/>
      </dsp:nvSpPr>
      <dsp:spPr>
        <a:xfrm rot="17350740">
          <a:off x="679557" y="3421507"/>
          <a:ext cx="1390334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1390334" y="749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39966" y="3394242"/>
        <a:ext cx="69516" cy="69516"/>
      </dsp:txXfrm>
    </dsp:sp>
    <dsp:sp modelId="{C75B1ABE-B136-994A-9107-D413C118C99C}">
      <dsp:nvSpPr>
        <dsp:cNvPr id="0" name=""/>
        <dsp:cNvSpPr/>
      </dsp:nvSpPr>
      <dsp:spPr>
        <a:xfrm>
          <a:off x="1603101" y="2486946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Urban Sector</a:t>
          </a:r>
          <a:endParaRPr lang="en-US" sz="1200" kern="1200" dirty="0"/>
        </a:p>
      </dsp:txBody>
      <dsp:txXfrm>
        <a:off x="1619823" y="2503668"/>
        <a:ext cx="1108439" cy="537497"/>
      </dsp:txXfrm>
    </dsp:sp>
    <dsp:sp modelId="{C70B332D-6CAC-C941-8AA1-1AA28BC49198}">
      <dsp:nvSpPr>
        <dsp:cNvPr id="0" name=""/>
        <dsp:cNvSpPr/>
      </dsp:nvSpPr>
      <dsp:spPr>
        <a:xfrm rot="17350740">
          <a:off x="2278195" y="2108341"/>
          <a:ext cx="1390334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1390334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38604" y="2081075"/>
        <a:ext cx="69516" cy="69516"/>
      </dsp:txXfrm>
    </dsp:sp>
    <dsp:sp modelId="{59A9CF72-5CAE-3A49-8A48-BD4619D73D63}">
      <dsp:nvSpPr>
        <dsp:cNvPr id="0" name=""/>
        <dsp:cNvSpPr/>
      </dsp:nvSpPr>
      <dsp:spPr>
        <a:xfrm>
          <a:off x="3201739" y="1173779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Sacred District</a:t>
          </a:r>
          <a:endParaRPr lang="en-US" sz="1200" kern="1200" dirty="0"/>
        </a:p>
      </dsp:txBody>
      <dsp:txXfrm>
        <a:off x="3218461" y="1190501"/>
        <a:ext cx="1108439" cy="537497"/>
      </dsp:txXfrm>
    </dsp:sp>
    <dsp:sp modelId="{1189E654-9F24-D245-B834-E3638F477AE9}">
      <dsp:nvSpPr>
        <dsp:cNvPr id="0" name=""/>
        <dsp:cNvSpPr/>
      </dsp:nvSpPr>
      <dsp:spPr>
        <a:xfrm>
          <a:off x="4343623" y="1451758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60581" y="1447831"/>
        <a:ext cx="22837" cy="22837"/>
      </dsp:txXfrm>
    </dsp:sp>
    <dsp:sp modelId="{476233D6-4188-0547-9381-0A377D6C58CB}">
      <dsp:nvSpPr>
        <dsp:cNvPr id="0" name=""/>
        <dsp:cNvSpPr/>
      </dsp:nvSpPr>
      <dsp:spPr>
        <a:xfrm>
          <a:off x="4800376" y="1173779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Holy Structures</a:t>
          </a:r>
          <a:endParaRPr lang="en-US" sz="1200" kern="1200" dirty="0"/>
        </a:p>
      </dsp:txBody>
      <dsp:txXfrm>
        <a:off x="4817098" y="1190501"/>
        <a:ext cx="1108439" cy="537497"/>
      </dsp:txXfrm>
    </dsp:sp>
    <dsp:sp modelId="{E708A2D8-0871-584F-9AD9-54BC53AA0E7F}">
      <dsp:nvSpPr>
        <dsp:cNvPr id="0" name=""/>
        <dsp:cNvSpPr/>
      </dsp:nvSpPr>
      <dsp:spPr>
        <a:xfrm rot="19457599">
          <a:off x="5889390" y="1287612"/>
          <a:ext cx="56249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56249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6575" y="1281042"/>
        <a:ext cx="28124" cy="28124"/>
      </dsp:txXfrm>
    </dsp:sp>
    <dsp:sp modelId="{4E7FE426-C554-7440-BB1B-AE9FDFF83CBB}">
      <dsp:nvSpPr>
        <dsp:cNvPr id="0" name=""/>
        <dsp:cNvSpPr/>
      </dsp:nvSpPr>
      <dsp:spPr>
        <a:xfrm>
          <a:off x="6399014" y="845488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Temple of the Sun</a:t>
          </a:r>
          <a:endParaRPr lang="en-US" sz="1200" kern="1200" dirty="0"/>
        </a:p>
      </dsp:txBody>
      <dsp:txXfrm>
        <a:off x="6415736" y="862210"/>
        <a:ext cx="1108439" cy="537497"/>
      </dsp:txXfrm>
    </dsp:sp>
    <dsp:sp modelId="{EAECCE69-4A4D-B14D-81AA-8E2FD438CBD0}">
      <dsp:nvSpPr>
        <dsp:cNvPr id="0" name=""/>
        <dsp:cNvSpPr/>
      </dsp:nvSpPr>
      <dsp:spPr>
        <a:xfrm rot="2142401">
          <a:off x="5889390" y="1615903"/>
          <a:ext cx="56249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56249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6575" y="1609334"/>
        <a:ext cx="28124" cy="28124"/>
      </dsp:txXfrm>
    </dsp:sp>
    <dsp:sp modelId="{FF6EBC56-228F-C846-84B8-4B26C4F5E19E}">
      <dsp:nvSpPr>
        <dsp:cNvPr id="0" name=""/>
        <dsp:cNvSpPr/>
      </dsp:nvSpPr>
      <dsp:spPr>
        <a:xfrm>
          <a:off x="6399014" y="1502071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Room of the Three Windows</a:t>
          </a:r>
          <a:endParaRPr lang="en-US" sz="1200" kern="1200" dirty="0"/>
        </a:p>
      </dsp:txBody>
      <dsp:txXfrm>
        <a:off x="6415736" y="1518793"/>
        <a:ext cx="1108439" cy="537497"/>
      </dsp:txXfrm>
    </dsp:sp>
    <dsp:sp modelId="{47A8FB6C-065E-FF4C-9BD6-B479E11307DA}">
      <dsp:nvSpPr>
        <dsp:cNvPr id="0" name=""/>
        <dsp:cNvSpPr/>
      </dsp:nvSpPr>
      <dsp:spPr>
        <a:xfrm>
          <a:off x="2744985" y="2764924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61943" y="2760998"/>
        <a:ext cx="22837" cy="22837"/>
      </dsp:txXfrm>
    </dsp:sp>
    <dsp:sp modelId="{CBADB31D-FE99-5240-9A7A-E482254DB9DB}">
      <dsp:nvSpPr>
        <dsp:cNvPr id="0" name=""/>
        <dsp:cNvSpPr/>
      </dsp:nvSpPr>
      <dsp:spPr>
        <a:xfrm>
          <a:off x="3201739" y="2486946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Popular District</a:t>
          </a:r>
          <a:endParaRPr lang="en-US" sz="1200" kern="1200" dirty="0"/>
        </a:p>
      </dsp:txBody>
      <dsp:txXfrm>
        <a:off x="3218461" y="2503668"/>
        <a:ext cx="1108439" cy="537497"/>
      </dsp:txXfrm>
    </dsp:sp>
    <dsp:sp modelId="{1C26C87B-E553-C149-80D3-A9BBAEF96F9D}">
      <dsp:nvSpPr>
        <dsp:cNvPr id="0" name=""/>
        <dsp:cNvSpPr/>
      </dsp:nvSpPr>
      <dsp:spPr>
        <a:xfrm rot="19457599">
          <a:off x="4290753" y="2600778"/>
          <a:ext cx="56249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56249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57937" y="2594209"/>
        <a:ext cx="28124" cy="28124"/>
      </dsp:txXfrm>
    </dsp:sp>
    <dsp:sp modelId="{13CA50A8-6DCC-F740-AD4F-FBDE2DA37C62}">
      <dsp:nvSpPr>
        <dsp:cNvPr id="0" name=""/>
        <dsp:cNvSpPr/>
      </dsp:nvSpPr>
      <dsp:spPr>
        <a:xfrm>
          <a:off x="4800376" y="2158654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Low Class, Common people lived</a:t>
          </a:r>
          <a:endParaRPr lang="en-US" sz="1200" kern="1200" dirty="0"/>
        </a:p>
      </dsp:txBody>
      <dsp:txXfrm>
        <a:off x="4817098" y="2175376"/>
        <a:ext cx="1108439" cy="537497"/>
      </dsp:txXfrm>
    </dsp:sp>
    <dsp:sp modelId="{EB9D7C53-DE2B-4E48-9BDA-86C55A40780C}">
      <dsp:nvSpPr>
        <dsp:cNvPr id="0" name=""/>
        <dsp:cNvSpPr/>
      </dsp:nvSpPr>
      <dsp:spPr>
        <a:xfrm>
          <a:off x="5942260" y="2436632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9218" y="2432706"/>
        <a:ext cx="22837" cy="22837"/>
      </dsp:txXfrm>
    </dsp:sp>
    <dsp:sp modelId="{0BEE6E34-54A1-4F42-A3D9-477F5C222FE3}">
      <dsp:nvSpPr>
        <dsp:cNvPr id="0" name=""/>
        <dsp:cNvSpPr/>
      </dsp:nvSpPr>
      <dsp:spPr>
        <a:xfrm>
          <a:off x="6399014" y="2158654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Houses grouped in 10</a:t>
          </a:r>
          <a:endParaRPr lang="en-US" sz="1200" kern="1200" dirty="0"/>
        </a:p>
      </dsp:txBody>
      <dsp:txXfrm>
        <a:off x="6415736" y="2175376"/>
        <a:ext cx="1108439" cy="537497"/>
      </dsp:txXfrm>
    </dsp:sp>
    <dsp:sp modelId="{B8CB9AD4-DD0B-DD4F-B78C-DEE0B774BF4D}">
      <dsp:nvSpPr>
        <dsp:cNvPr id="0" name=""/>
        <dsp:cNvSpPr/>
      </dsp:nvSpPr>
      <dsp:spPr>
        <a:xfrm rot="2142401">
          <a:off x="4290753" y="2929070"/>
          <a:ext cx="56249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56249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57937" y="2922500"/>
        <a:ext cx="28124" cy="28124"/>
      </dsp:txXfrm>
    </dsp:sp>
    <dsp:sp modelId="{A5D2FBE0-1512-9844-AF28-3DB68A622B4B}">
      <dsp:nvSpPr>
        <dsp:cNvPr id="0" name=""/>
        <dsp:cNvSpPr/>
      </dsp:nvSpPr>
      <dsp:spPr>
        <a:xfrm>
          <a:off x="4800376" y="2815237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Food Storage </a:t>
          </a:r>
          <a:endParaRPr lang="en-US" sz="1200" kern="1200" dirty="0"/>
        </a:p>
      </dsp:txBody>
      <dsp:txXfrm>
        <a:off x="4817098" y="2831959"/>
        <a:ext cx="1108439" cy="537497"/>
      </dsp:txXfrm>
    </dsp:sp>
    <dsp:sp modelId="{890110AE-DF13-D340-A8FF-D924256A1D9B}">
      <dsp:nvSpPr>
        <dsp:cNvPr id="0" name=""/>
        <dsp:cNvSpPr/>
      </dsp:nvSpPr>
      <dsp:spPr>
        <a:xfrm rot="4249260">
          <a:off x="2278195" y="3421507"/>
          <a:ext cx="1390334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1390334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38604" y="3394242"/>
        <a:ext cx="69516" cy="69516"/>
      </dsp:txXfrm>
    </dsp:sp>
    <dsp:sp modelId="{33DCAA35-D8A1-084E-BE40-CFBA0F989A9F}">
      <dsp:nvSpPr>
        <dsp:cNvPr id="0" name=""/>
        <dsp:cNvSpPr/>
      </dsp:nvSpPr>
      <dsp:spPr>
        <a:xfrm>
          <a:off x="3201739" y="3800112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Royalty District</a:t>
          </a:r>
          <a:endParaRPr lang="en-US" sz="1200" kern="1200" dirty="0"/>
        </a:p>
      </dsp:txBody>
      <dsp:txXfrm>
        <a:off x="3218461" y="3816834"/>
        <a:ext cx="1108439" cy="537497"/>
      </dsp:txXfrm>
    </dsp:sp>
    <dsp:sp modelId="{29D9C8BB-2157-BE46-9D56-C9510744BEE0}">
      <dsp:nvSpPr>
        <dsp:cNvPr id="0" name=""/>
        <dsp:cNvSpPr/>
      </dsp:nvSpPr>
      <dsp:spPr>
        <a:xfrm rot="19457599">
          <a:off x="4290753" y="3913945"/>
          <a:ext cx="56249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56249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57937" y="3907375"/>
        <a:ext cx="28124" cy="28124"/>
      </dsp:txXfrm>
    </dsp:sp>
    <dsp:sp modelId="{08DA9EC0-DDC4-A447-8CBA-9E18CC2F3B33}">
      <dsp:nvSpPr>
        <dsp:cNvPr id="0" name=""/>
        <dsp:cNvSpPr/>
      </dsp:nvSpPr>
      <dsp:spPr>
        <a:xfrm>
          <a:off x="4800376" y="3471821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Wealthy lived</a:t>
          </a:r>
          <a:endParaRPr lang="en-US" sz="1200" kern="1200" dirty="0"/>
        </a:p>
      </dsp:txBody>
      <dsp:txXfrm>
        <a:off x="4817098" y="3488543"/>
        <a:ext cx="1108439" cy="537497"/>
      </dsp:txXfrm>
    </dsp:sp>
    <dsp:sp modelId="{24C964FA-9056-114E-B57E-F23984C3151B}">
      <dsp:nvSpPr>
        <dsp:cNvPr id="0" name=""/>
        <dsp:cNvSpPr/>
      </dsp:nvSpPr>
      <dsp:spPr>
        <a:xfrm>
          <a:off x="5942260" y="3749799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9218" y="3745873"/>
        <a:ext cx="22837" cy="22837"/>
      </dsp:txXfrm>
    </dsp:sp>
    <dsp:sp modelId="{A9865886-76E8-E84B-889E-2914F61C657D}">
      <dsp:nvSpPr>
        <dsp:cNvPr id="0" name=""/>
        <dsp:cNvSpPr/>
      </dsp:nvSpPr>
      <dsp:spPr>
        <a:xfrm>
          <a:off x="6399014" y="3471821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Larger Houses than Popular District</a:t>
          </a:r>
          <a:endParaRPr lang="en-US" sz="1200" kern="1200" dirty="0"/>
        </a:p>
      </dsp:txBody>
      <dsp:txXfrm>
        <a:off x="6415736" y="3488543"/>
        <a:ext cx="1108439" cy="537497"/>
      </dsp:txXfrm>
    </dsp:sp>
    <dsp:sp modelId="{56FC4FC4-1B6A-F041-87C0-B7F8A99B1DCA}">
      <dsp:nvSpPr>
        <dsp:cNvPr id="0" name=""/>
        <dsp:cNvSpPr/>
      </dsp:nvSpPr>
      <dsp:spPr>
        <a:xfrm>
          <a:off x="7540898" y="3749799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757856" y="3745873"/>
        <a:ext cx="22837" cy="22837"/>
      </dsp:txXfrm>
    </dsp:sp>
    <dsp:sp modelId="{152F806F-73DC-0847-BD1A-B2B2C87E98EA}">
      <dsp:nvSpPr>
        <dsp:cNvPr id="0" name=""/>
        <dsp:cNvSpPr/>
      </dsp:nvSpPr>
      <dsp:spPr>
        <a:xfrm>
          <a:off x="7997651" y="3471821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ALL BUILT ON A MOUNTAIN</a:t>
          </a:r>
          <a:endParaRPr lang="en-US" sz="1200" kern="1200" dirty="0"/>
        </a:p>
      </dsp:txBody>
      <dsp:txXfrm>
        <a:off x="8014373" y="3488543"/>
        <a:ext cx="1108439" cy="537497"/>
      </dsp:txXfrm>
    </dsp:sp>
    <dsp:sp modelId="{F5861C6D-D70B-AF42-B0B8-4844CD6C4C60}">
      <dsp:nvSpPr>
        <dsp:cNvPr id="0" name=""/>
        <dsp:cNvSpPr/>
      </dsp:nvSpPr>
      <dsp:spPr>
        <a:xfrm rot="2142401">
          <a:off x="4290753" y="4242236"/>
          <a:ext cx="56249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56249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57937" y="4235667"/>
        <a:ext cx="28124" cy="28124"/>
      </dsp:txXfrm>
    </dsp:sp>
    <dsp:sp modelId="{D84D98C5-141C-2F43-9B2F-66A938A82C0A}">
      <dsp:nvSpPr>
        <dsp:cNvPr id="0" name=""/>
        <dsp:cNvSpPr/>
      </dsp:nvSpPr>
      <dsp:spPr>
        <a:xfrm>
          <a:off x="4800376" y="4128404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Priests lived</a:t>
          </a:r>
          <a:endParaRPr lang="en-US" sz="1200" kern="1200" dirty="0"/>
        </a:p>
      </dsp:txBody>
      <dsp:txXfrm>
        <a:off x="4817098" y="4145126"/>
        <a:ext cx="1108439" cy="537497"/>
      </dsp:txXfrm>
    </dsp:sp>
    <dsp:sp modelId="{7253BE3B-A485-014C-851C-722DF80969B2}">
      <dsp:nvSpPr>
        <dsp:cNvPr id="0" name=""/>
        <dsp:cNvSpPr/>
      </dsp:nvSpPr>
      <dsp:spPr>
        <a:xfrm>
          <a:off x="5942260" y="4406382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9218" y="4402456"/>
        <a:ext cx="22837" cy="22837"/>
      </dsp:txXfrm>
    </dsp:sp>
    <dsp:sp modelId="{67BF7E68-C412-C349-89CE-66ABD4A32938}">
      <dsp:nvSpPr>
        <dsp:cNvPr id="0" name=""/>
        <dsp:cNvSpPr/>
      </dsp:nvSpPr>
      <dsp:spPr>
        <a:xfrm>
          <a:off x="6399014" y="4128404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Larger Houses than Popular District</a:t>
          </a:r>
          <a:endParaRPr lang="en-US" sz="1200" kern="1200" dirty="0"/>
        </a:p>
      </dsp:txBody>
      <dsp:txXfrm>
        <a:off x="6415736" y="4145126"/>
        <a:ext cx="1108439" cy="537497"/>
      </dsp:txXfrm>
    </dsp:sp>
    <dsp:sp modelId="{F6560259-706C-6E41-B98A-146D38922B8F}">
      <dsp:nvSpPr>
        <dsp:cNvPr id="0" name=""/>
        <dsp:cNvSpPr/>
      </dsp:nvSpPr>
      <dsp:spPr>
        <a:xfrm rot="4249260">
          <a:off x="679557" y="4734674"/>
          <a:ext cx="1390334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1390334" y="749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39966" y="4707408"/>
        <a:ext cx="69516" cy="69516"/>
      </dsp:txXfrm>
    </dsp:sp>
    <dsp:sp modelId="{B6FA8545-CE20-3745-A73B-4843E9720796}">
      <dsp:nvSpPr>
        <dsp:cNvPr id="0" name=""/>
        <dsp:cNvSpPr/>
      </dsp:nvSpPr>
      <dsp:spPr>
        <a:xfrm>
          <a:off x="1603101" y="5113279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Agricultural Sector</a:t>
          </a:r>
          <a:endParaRPr lang="en-US" sz="1200" kern="1200" dirty="0"/>
        </a:p>
      </dsp:txBody>
      <dsp:txXfrm>
        <a:off x="1619823" y="5130001"/>
        <a:ext cx="1108439" cy="537497"/>
      </dsp:txXfrm>
    </dsp:sp>
    <dsp:sp modelId="{F6258D7A-0299-FE4B-8803-FC3B0CEDFA85}">
      <dsp:nvSpPr>
        <dsp:cNvPr id="0" name=""/>
        <dsp:cNvSpPr/>
      </dsp:nvSpPr>
      <dsp:spPr>
        <a:xfrm rot="19457599">
          <a:off x="2692115" y="5227111"/>
          <a:ext cx="56249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56249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59300" y="5220542"/>
        <a:ext cx="28124" cy="28124"/>
      </dsp:txXfrm>
    </dsp:sp>
    <dsp:sp modelId="{FCE6229C-932D-BE44-8B97-F8C1ECCE4C05}">
      <dsp:nvSpPr>
        <dsp:cNvPr id="0" name=""/>
        <dsp:cNvSpPr/>
      </dsp:nvSpPr>
      <dsp:spPr>
        <a:xfrm>
          <a:off x="3201739" y="4784987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Upper Half</a:t>
          </a:r>
          <a:endParaRPr lang="en-US" sz="1200" kern="1200" dirty="0"/>
        </a:p>
      </dsp:txBody>
      <dsp:txXfrm>
        <a:off x="3218461" y="4801709"/>
        <a:ext cx="1108439" cy="537497"/>
      </dsp:txXfrm>
    </dsp:sp>
    <dsp:sp modelId="{74D02593-0BCC-4643-9F44-A3F2C758503A}">
      <dsp:nvSpPr>
        <dsp:cNvPr id="0" name=""/>
        <dsp:cNvSpPr/>
      </dsp:nvSpPr>
      <dsp:spPr>
        <a:xfrm>
          <a:off x="4343623" y="5062966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60581" y="5059039"/>
        <a:ext cx="22837" cy="22837"/>
      </dsp:txXfrm>
    </dsp:sp>
    <dsp:sp modelId="{71AD3730-8F52-4B43-A33B-96FCE162FA87}">
      <dsp:nvSpPr>
        <dsp:cNvPr id="0" name=""/>
        <dsp:cNvSpPr/>
      </dsp:nvSpPr>
      <dsp:spPr>
        <a:xfrm>
          <a:off x="4800376" y="4784987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5 sections &amp; 40 terraces</a:t>
          </a:r>
          <a:endParaRPr lang="en-US" sz="1200" kern="1200" dirty="0"/>
        </a:p>
      </dsp:txBody>
      <dsp:txXfrm>
        <a:off x="4817098" y="4801709"/>
        <a:ext cx="1108439" cy="537497"/>
      </dsp:txXfrm>
    </dsp:sp>
    <dsp:sp modelId="{720B0FBF-39A9-AB49-9D30-9265E9B501FF}">
      <dsp:nvSpPr>
        <dsp:cNvPr id="0" name=""/>
        <dsp:cNvSpPr/>
      </dsp:nvSpPr>
      <dsp:spPr>
        <a:xfrm>
          <a:off x="5942260" y="5062966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9218" y="5059039"/>
        <a:ext cx="22837" cy="22837"/>
      </dsp:txXfrm>
    </dsp:sp>
    <dsp:sp modelId="{B30B2CDC-2A7C-B843-A11C-DF884EB68514}">
      <dsp:nvSpPr>
        <dsp:cNvPr id="0" name=""/>
        <dsp:cNvSpPr/>
      </dsp:nvSpPr>
      <dsp:spPr>
        <a:xfrm>
          <a:off x="6399014" y="4784987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Irrigation System</a:t>
          </a:r>
          <a:endParaRPr lang="en-US" sz="1200" kern="1200" dirty="0"/>
        </a:p>
      </dsp:txBody>
      <dsp:txXfrm>
        <a:off x="6415736" y="4801709"/>
        <a:ext cx="1108439" cy="537497"/>
      </dsp:txXfrm>
    </dsp:sp>
    <dsp:sp modelId="{C7B9A53E-0480-8D42-B648-C6C9CF42EE34}">
      <dsp:nvSpPr>
        <dsp:cNvPr id="0" name=""/>
        <dsp:cNvSpPr/>
      </dsp:nvSpPr>
      <dsp:spPr>
        <a:xfrm rot="2142401">
          <a:off x="2692115" y="5555403"/>
          <a:ext cx="56249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56249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59300" y="5548833"/>
        <a:ext cx="28124" cy="28124"/>
      </dsp:txXfrm>
    </dsp:sp>
    <dsp:sp modelId="{3B9CAF19-E343-E24E-95FB-FEF88E3A4FD0}">
      <dsp:nvSpPr>
        <dsp:cNvPr id="0" name=""/>
        <dsp:cNvSpPr/>
      </dsp:nvSpPr>
      <dsp:spPr>
        <a:xfrm>
          <a:off x="3201739" y="5441570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Lower Half</a:t>
          </a:r>
          <a:endParaRPr lang="en-US" sz="1200" kern="1200" dirty="0"/>
        </a:p>
      </dsp:txBody>
      <dsp:txXfrm>
        <a:off x="3218461" y="5458292"/>
        <a:ext cx="1108439" cy="537497"/>
      </dsp:txXfrm>
    </dsp:sp>
    <dsp:sp modelId="{48B553E0-296F-4744-A201-42A9CEA40E05}">
      <dsp:nvSpPr>
        <dsp:cNvPr id="0" name=""/>
        <dsp:cNvSpPr/>
      </dsp:nvSpPr>
      <dsp:spPr>
        <a:xfrm>
          <a:off x="4343623" y="5719549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60581" y="5715623"/>
        <a:ext cx="22837" cy="22837"/>
      </dsp:txXfrm>
    </dsp:sp>
    <dsp:sp modelId="{36A6BEDD-1A47-CC4D-A09E-EFCA5943D249}">
      <dsp:nvSpPr>
        <dsp:cNvPr id="0" name=""/>
        <dsp:cNvSpPr/>
      </dsp:nvSpPr>
      <dsp:spPr>
        <a:xfrm>
          <a:off x="4800376" y="5441570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7 sections &amp; 80 terraces</a:t>
          </a:r>
          <a:endParaRPr lang="en-US" sz="1200" kern="1200" dirty="0"/>
        </a:p>
      </dsp:txBody>
      <dsp:txXfrm>
        <a:off x="4817098" y="5458292"/>
        <a:ext cx="1108439" cy="537497"/>
      </dsp:txXfrm>
    </dsp:sp>
    <dsp:sp modelId="{48ABEE36-1772-AF44-AA7E-568E68086DAD}">
      <dsp:nvSpPr>
        <dsp:cNvPr id="0" name=""/>
        <dsp:cNvSpPr/>
      </dsp:nvSpPr>
      <dsp:spPr>
        <a:xfrm>
          <a:off x="5942260" y="5719549"/>
          <a:ext cx="456753" cy="14985"/>
        </a:xfrm>
        <a:custGeom>
          <a:avLst/>
          <a:gdLst/>
          <a:ahLst/>
          <a:cxnLst/>
          <a:rect l="0" t="0" r="0" b="0"/>
          <a:pathLst>
            <a:path>
              <a:moveTo>
                <a:pt x="0" y="7492"/>
              </a:moveTo>
              <a:lnTo>
                <a:pt x="456753" y="749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9218" y="5715623"/>
        <a:ext cx="22837" cy="22837"/>
      </dsp:txXfrm>
    </dsp:sp>
    <dsp:sp modelId="{EA834B73-DB00-3143-88AC-9C10A63032F0}">
      <dsp:nvSpPr>
        <dsp:cNvPr id="0" name=""/>
        <dsp:cNvSpPr/>
      </dsp:nvSpPr>
      <dsp:spPr>
        <a:xfrm>
          <a:off x="6399014" y="5441570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Protected against Erosion</a:t>
          </a:r>
          <a:endParaRPr lang="en-US" sz="1200" kern="1200" dirty="0"/>
        </a:p>
      </dsp:txBody>
      <dsp:txXfrm>
        <a:off x="6415736" y="5458292"/>
        <a:ext cx="1108439" cy="537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4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0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6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6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7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1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1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E84A-2F6A-4B49-A52E-CD76EBEA5D2F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5B5D4-405B-E14B-92A2-703C99FE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1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17807685"/>
              </p:ext>
            </p:extLst>
          </p:nvPr>
        </p:nvGraphicFramePr>
        <p:xfrm>
          <a:off x="0" y="-1"/>
          <a:ext cx="9144000" cy="685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824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74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2016-02-26T03:09:44Z</dcterms:created>
  <dcterms:modified xsi:type="dcterms:W3CDTF">2016-02-26T15:13:22Z</dcterms:modified>
</cp:coreProperties>
</file>